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2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661" r:id="rId11"/>
    <p:sldId id="662" r:id="rId12"/>
    <p:sldId id="782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261" r:id="rId34"/>
    <p:sldId id="262" r:id="rId35"/>
    <p:sldId id="258" r:id="rId36"/>
    <p:sldId id="259" r:id="rId37"/>
    <p:sldId id="684" r:id="rId38"/>
    <p:sldId id="685" r:id="rId39"/>
    <p:sldId id="686" r:id="rId40"/>
    <p:sldId id="295" r:id="rId41"/>
    <p:sldId id="687" r:id="rId42"/>
    <p:sldId id="688" r:id="rId43"/>
    <p:sldId id="298" r:id="rId44"/>
    <p:sldId id="689" r:id="rId45"/>
    <p:sldId id="690" r:id="rId46"/>
    <p:sldId id="691" r:id="rId47"/>
    <p:sldId id="69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31"/>
    <a:srgbClr val="4472C4"/>
    <a:srgbClr val="59595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FA-1A6D-47A0-9D42-C0371033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2804-4204-4B9B-A697-3D1DDCDA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668-6D43-46E2-9366-CF741AA1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5CDE-9A2A-4452-9400-0EF703D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15AC-8D2F-4F4E-87A0-BD2D23A6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C21F-67D9-44D3-90A2-7AD219B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25AC0-6730-4A54-9EEC-515D69F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4762-F2DE-47AB-A558-2B051DC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E25D2-FA3B-45A0-A6C5-6B6E2C15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3658-61AA-40D4-AFBE-9B35EB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4772A-2D4F-4384-837C-11EA2B12A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0A3A-854E-41DB-AE82-F396869E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EC5-A279-44A0-8300-6D6242F8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03B6-5B45-4A2A-A5B5-46BA03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EA8A0-D1BA-49AA-984B-534DD2B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9B0-8205-4DC3-A07D-6A89AB36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2C60-4EDF-4771-9324-0CD6C02F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6829-71E1-4910-B967-E5F9122F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115-B47B-425F-9BB7-72B50BDD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E4A6-9ECC-42CE-A24C-C11AF8C3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9EA4-7D06-425B-B416-954AC4B8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00A9-21FA-44F1-9277-4B951D7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9AD0-B395-4724-A43D-F10906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8233-2EEF-4A53-AD4B-CD41F49E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D70B-A6CC-4258-8431-FE82C0A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477-E089-4614-AAAA-3E5E03D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AA00-7234-4174-A840-CD6616C2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E9C4-09F5-4C77-8110-41F4EAE51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185B-1C91-4E9C-81B0-AE1B383F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21D1D-3843-4BEC-A53C-0E0140C4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52EFF-F889-4B87-8F3F-F3E8F32C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60C-57B3-4433-ADB0-20B4BB42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AEEE-EB57-4F9B-B62B-B135E0EA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9093-ADFB-430C-B026-D1EA107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BFAF1-4F90-416B-95D4-5576D5500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5C40-8D1B-46C7-AABE-77BEA1C56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4C98-A8C6-4393-9304-57A24B66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3D69-74BC-403D-9CA5-4103B64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3C57-EB86-4FB0-AEEE-93F373B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39-9816-4E2D-A9E2-6ECEF735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48534-A86D-46D0-9B2A-FEECC981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6C6A-9505-4B8D-83D5-C6E6C431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D130F-C16B-4D2F-9D98-9F9BB978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B27E8-71D5-4BAC-9F77-BAC69C33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F6C8-2F8E-4AE0-909F-CFEA9D0C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7160-8F0F-44D8-A6C6-5A06CAE8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9C9-2CE4-4887-BE11-5A711EB5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1B6-05DC-4CE5-83F0-1F4AAB21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61484-41E3-475B-8400-88E836EB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4B9-FD95-4654-A96E-31F5027B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A07-A521-4393-9E1F-4706F342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9271-BDC1-4473-81C8-FF93198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3643-6C74-465C-8F24-8DB8824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524E1-131A-4B80-9A8E-65FB4D53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74A3-8CBF-4B60-A921-0E9D87D4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4BD3-5A1B-4149-A0FE-15E2F8A0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E4C6-3DA8-4109-A5EE-BA6256F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2ECE-ED2E-425B-A7A5-9251B53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11B3-7485-4F34-A468-2C3C6E63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200-97AE-4A39-884C-294EEA87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E171-71B9-4E8D-8E0C-DDFC694D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BB00-06C7-4C27-9892-909425F1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2204-1331-4BB4-8645-06264391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3.png"/><Relationship Id="rId1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.png"/><Relationship Id="rId1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.png"/><Relationship Id="rId17" Type="http://schemas.openxmlformats.org/officeDocument/2006/relationships/image" Target="../media/image20.png"/><Relationship Id="rId2" Type="http://schemas.openxmlformats.org/officeDocument/2006/relationships/image" Target="../media/image2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2" Type="http://schemas.openxmlformats.org/officeDocument/2006/relationships/image" Target="../media/image3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7.png"/><Relationship Id="rId2" Type="http://schemas.openxmlformats.org/officeDocument/2006/relationships/image" Target="../media/image34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.png"/><Relationship Id="rId5" Type="http://schemas.openxmlformats.org/officeDocument/2006/relationships/image" Target="../media/image37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12" Type="http://schemas.openxmlformats.org/officeDocument/2006/relationships/image" Target="../media/image17.png"/><Relationship Id="rId17" Type="http://schemas.openxmlformats.org/officeDocument/2006/relationships/image" Target="../media/image43.png"/><Relationship Id="rId2" Type="http://schemas.openxmlformats.org/officeDocument/2006/relationships/image" Target="../media/image40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.png"/><Relationship Id="rId5" Type="http://schemas.openxmlformats.org/officeDocument/2006/relationships/image" Target="../media/image38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34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45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17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17.png"/><Relationship Id="rId17" Type="http://schemas.openxmlformats.org/officeDocument/2006/relationships/image" Target="../media/image47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.png"/><Relationship Id="rId19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12" Type="http://schemas.openxmlformats.org/officeDocument/2006/relationships/image" Target="../media/image17.png"/><Relationship Id="rId17" Type="http://schemas.openxmlformats.org/officeDocument/2006/relationships/image" Target="../media/image8.png"/><Relationship Id="rId2" Type="http://schemas.openxmlformats.org/officeDocument/2006/relationships/image" Target="../media/image4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6.png"/><Relationship Id="rId5" Type="http://schemas.openxmlformats.org/officeDocument/2006/relationships/image" Target="../media/image5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67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20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19.png"/><Relationship Id="rId10" Type="http://schemas.openxmlformats.org/officeDocument/2006/relationships/image" Target="../media/image61.png"/><Relationship Id="rId19" Type="http://schemas.openxmlformats.org/officeDocument/2006/relationships/image" Target="../media/image1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77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72.png"/><Relationship Id="rId12" Type="http://schemas.openxmlformats.org/officeDocument/2006/relationships/image" Target="../media/image58.png"/><Relationship Id="rId17" Type="http://schemas.openxmlformats.org/officeDocument/2006/relationships/image" Target="../media/image76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60.png"/><Relationship Id="rId24" Type="http://schemas.openxmlformats.org/officeDocument/2006/relationships/image" Target="../media/image20.png"/><Relationship Id="rId5" Type="http://schemas.openxmlformats.org/officeDocument/2006/relationships/image" Target="../media/image70.png"/><Relationship Id="rId15" Type="http://schemas.openxmlformats.org/officeDocument/2006/relationships/image" Target="../media/image74.png"/><Relationship Id="rId23" Type="http://schemas.openxmlformats.org/officeDocument/2006/relationships/image" Target="../media/image19.png"/><Relationship Id="rId10" Type="http://schemas.openxmlformats.org/officeDocument/2006/relationships/image" Target="../media/image59.png"/><Relationship Id="rId19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Relationship Id="rId14" Type="http://schemas.openxmlformats.org/officeDocument/2006/relationships/image" Target="../media/image61.png"/><Relationship Id="rId2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81.png"/><Relationship Id="rId18" Type="http://schemas.openxmlformats.org/officeDocument/2006/relationships/image" Target="../media/image84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63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8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73.png"/><Relationship Id="rId24" Type="http://schemas.openxmlformats.org/officeDocument/2006/relationships/image" Target="../media/image20.png"/><Relationship Id="rId5" Type="http://schemas.openxmlformats.org/officeDocument/2006/relationships/image" Target="../media/image78.png"/><Relationship Id="rId15" Type="http://schemas.openxmlformats.org/officeDocument/2006/relationships/image" Target="../media/image64.png"/><Relationship Id="rId23" Type="http://schemas.openxmlformats.org/officeDocument/2006/relationships/image" Target="../media/image19.png"/><Relationship Id="rId10" Type="http://schemas.openxmlformats.org/officeDocument/2006/relationships/image" Target="../media/image65.png"/><Relationship Id="rId19" Type="http://schemas.openxmlformats.org/officeDocument/2006/relationships/image" Target="../media/image15.png"/><Relationship Id="rId4" Type="http://schemas.openxmlformats.org/officeDocument/2006/relationships/image" Target="../media/image71.png"/><Relationship Id="rId9" Type="http://schemas.openxmlformats.org/officeDocument/2006/relationships/image" Target="../media/image79.png"/><Relationship Id="rId14" Type="http://schemas.openxmlformats.org/officeDocument/2006/relationships/image" Target="../media/image59.png"/><Relationship Id="rId2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21.png"/><Relationship Id="rId3" Type="http://schemas.openxmlformats.org/officeDocument/2006/relationships/image" Target="../media/image3.png"/><Relationship Id="rId21" Type="http://schemas.openxmlformats.org/officeDocument/2006/relationships/image" Target="../media/image16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79.png"/><Relationship Id="rId24" Type="http://schemas.openxmlformats.org/officeDocument/2006/relationships/image" Target="../media/image19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23" Type="http://schemas.openxmlformats.org/officeDocument/2006/relationships/image" Target="../media/image18.png"/><Relationship Id="rId10" Type="http://schemas.openxmlformats.org/officeDocument/2006/relationships/image" Target="../media/image61.png"/><Relationship Id="rId19" Type="http://schemas.openxmlformats.org/officeDocument/2006/relationships/image" Target="../media/image85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png"/><Relationship Id="rId22" Type="http://schemas.openxmlformats.org/officeDocument/2006/relationships/image" Target="../media/image17.png"/><Relationship Id="rId27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86.png"/><Relationship Id="rId26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17.png"/><Relationship Id="rId7" Type="http://schemas.openxmlformats.org/officeDocument/2006/relationships/image" Target="../media/image80.png"/><Relationship Id="rId12" Type="http://schemas.openxmlformats.org/officeDocument/2006/relationships/image" Target="../media/image58.png"/><Relationship Id="rId17" Type="http://schemas.openxmlformats.org/officeDocument/2006/relationships/image" Target="../media/image76.png"/><Relationship Id="rId25" Type="http://schemas.openxmlformats.org/officeDocument/2006/relationships/image" Target="../media/image21.png"/><Relationship Id="rId2" Type="http://schemas.openxmlformats.org/officeDocument/2006/relationships/image" Target="../media/image2.png"/><Relationship Id="rId16" Type="http://schemas.openxmlformats.org/officeDocument/2006/relationships/image" Target="../media/image7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60.png"/><Relationship Id="rId24" Type="http://schemas.openxmlformats.org/officeDocument/2006/relationships/image" Target="../media/image20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19.png"/><Relationship Id="rId10" Type="http://schemas.openxmlformats.org/officeDocument/2006/relationships/image" Target="../media/image59.png"/><Relationship Id="rId19" Type="http://schemas.openxmlformats.org/officeDocument/2006/relationships/image" Target="../media/image15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Relationship Id="rId14" Type="http://schemas.openxmlformats.org/officeDocument/2006/relationships/image" Target="../media/image61.png"/><Relationship Id="rId2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7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44.png"/><Relationship Id="rId21" Type="http://schemas.openxmlformats.org/officeDocument/2006/relationships/image" Target="../media/image163.png"/><Relationship Id="rId7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image" Target="../media/image150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5" Type="http://schemas.openxmlformats.org/officeDocument/2006/relationships/image" Target="../media/image148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18" Type="http://schemas.openxmlformats.org/officeDocument/2006/relationships/image" Target="../media/image158.png"/><Relationship Id="rId3" Type="http://schemas.openxmlformats.org/officeDocument/2006/relationships/image" Target="../media/image165.png"/><Relationship Id="rId21" Type="http://schemas.openxmlformats.org/officeDocument/2006/relationships/image" Target="../media/image161.png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17" Type="http://schemas.openxmlformats.org/officeDocument/2006/relationships/image" Target="../media/image157.png"/><Relationship Id="rId2" Type="http://schemas.openxmlformats.org/officeDocument/2006/relationships/image" Target="../media/image150.png"/><Relationship Id="rId16" Type="http://schemas.openxmlformats.org/officeDocument/2006/relationships/image" Target="../media/image15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24" Type="http://schemas.openxmlformats.org/officeDocument/2006/relationships/image" Target="../media/image164.png"/><Relationship Id="rId5" Type="http://schemas.openxmlformats.org/officeDocument/2006/relationships/image" Target="../media/image166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46.png"/><Relationship Id="rId19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45.png"/><Relationship Id="rId14" Type="http://schemas.openxmlformats.org/officeDocument/2006/relationships/image" Target="../media/image154.png"/><Relationship Id="rId22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65.png"/><Relationship Id="rId21" Type="http://schemas.openxmlformats.org/officeDocument/2006/relationships/image" Target="../media/image159.png"/><Relationship Id="rId7" Type="http://schemas.openxmlformats.org/officeDocument/2006/relationships/image" Target="../media/image166.png"/><Relationship Id="rId12" Type="http://schemas.openxmlformats.org/officeDocument/2006/relationships/image" Target="../media/image146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15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45.png"/><Relationship Id="rId24" Type="http://schemas.openxmlformats.org/officeDocument/2006/relationships/image" Target="../media/image162.png"/><Relationship Id="rId5" Type="http://schemas.openxmlformats.org/officeDocument/2006/relationships/image" Target="../media/image144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10" Type="http://schemas.openxmlformats.org/officeDocument/2006/relationships/image" Target="../media/image149.png"/><Relationship Id="rId19" Type="http://schemas.openxmlformats.org/officeDocument/2006/relationships/image" Target="../media/image157.png"/><Relationship Id="rId4" Type="http://schemas.openxmlformats.org/officeDocument/2006/relationships/image" Target="../media/image167.png"/><Relationship Id="rId9" Type="http://schemas.openxmlformats.org/officeDocument/2006/relationships/image" Target="../media/image148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5.png"/><Relationship Id="rId18" Type="http://schemas.openxmlformats.org/officeDocument/2006/relationships/image" Target="../media/image168.png"/><Relationship Id="rId26" Type="http://schemas.openxmlformats.org/officeDocument/2006/relationships/image" Target="../media/image162.png"/><Relationship Id="rId3" Type="http://schemas.openxmlformats.org/officeDocument/2006/relationships/image" Target="../media/image165.png"/><Relationship Id="rId21" Type="http://schemas.openxmlformats.org/officeDocument/2006/relationships/image" Target="../media/image148.png"/><Relationship Id="rId7" Type="http://schemas.openxmlformats.org/officeDocument/2006/relationships/image" Target="../media/image145.png"/><Relationship Id="rId12" Type="http://schemas.openxmlformats.org/officeDocument/2006/relationships/image" Target="../media/image154.png"/><Relationship Id="rId17" Type="http://schemas.openxmlformats.org/officeDocument/2006/relationships/image" Target="../media/image170.png"/><Relationship Id="rId25" Type="http://schemas.openxmlformats.org/officeDocument/2006/relationships/image" Target="../media/image161.png"/><Relationship Id="rId2" Type="http://schemas.openxmlformats.org/officeDocument/2006/relationships/image" Target="../media/image150.png"/><Relationship Id="rId16" Type="http://schemas.openxmlformats.org/officeDocument/2006/relationships/image" Target="../media/image158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53.png"/><Relationship Id="rId24" Type="http://schemas.openxmlformats.org/officeDocument/2006/relationships/image" Target="../media/image160.png"/><Relationship Id="rId5" Type="http://schemas.openxmlformats.org/officeDocument/2006/relationships/image" Target="../media/image169.png"/><Relationship Id="rId15" Type="http://schemas.openxmlformats.org/officeDocument/2006/relationships/image" Target="../media/image157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10" Type="http://schemas.openxmlformats.org/officeDocument/2006/relationships/image" Target="../media/image152.png"/><Relationship Id="rId19" Type="http://schemas.openxmlformats.org/officeDocument/2006/relationships/image" Target="../media/image166.png"/><Relationship Id="rId4" Type="http://schemas.openxmlformats.org/officeDocument/2006/relationships/image" Target="../media/image167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49.png"/><Relationship Id="rId27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610252-CC27-4D57-AF69-E5395F73F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9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BB3091-DB01-4ABC-AA22-F6C36A4D7719}"/>
              </a:ext>
            </a:extLst>
          </p:cNvPr>
          <p:cNvSpPr/>
          <p:nvPr/>
        </p:nvSpPr>
        <p:spPr>
          <a:xfrm>
            <a:off x="2307475" y="1657350"/>
            <a:ext cx="2770753" cy="2519701"/>
          </a:xfrm>
          <a:prstGeom prst="rect">
            <a:avLst/>
          </a:prstGeom>
          <a:noFill/>
          <a:ln w="57150">
            <a:solidFill>
              <a:srgbClr val="F9E2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1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5229" y="1074421"/>
            <a:ext cx="6101541" cy="4709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8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92336" y="2300547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65864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74819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59776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904163" y="226210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74819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59776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9205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904163" y="3898668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92733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57154" y="3131820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30682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65864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30187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56165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30187" y="3365962"/>
            <a:ext cx="964623" cy="0"/>
          </a:xfrm>
          <a:custGeom>
            <a:avLst/>
            <a:gdLst/>
            <a:ahLst/>
            <a:cxnLst/>
            <a:rect l="l" t="t" r="r" b="b"/>
            <a:pathLst>
              <a:path w="1414779">
                <a:moveTo>
                  <a:pt x="0" y="0"/>
                </a:moveTo>
                <a:lnTo>
                  <a:pt x="1414272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56165" y="2487064"/>
            <a:ext cx="938645" cy="0"/>
          </a:xfrm>
          <a:custGeom>
            <a:avLst/>
            <a:gdLst/>
            <a:ahLst/>
            <a:cxnLst/>
            <a:rect l="l" t="t" r="r" b="b"/>
            <a:pathLst>
              <a:path w="1376679">
                <a:moveTo>
                  <a:pt x="0" y="0"/>
                </a:moveTo>
                <a:lnTo>
                  <a:pt x="13761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56165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82142" y="2513041"/>
            <a:ext cx="912668" cy="0"/>
          </a:xfrm>
          <a:custGeom>
            <a:avLst/>
            <a:gdLst/>
            <a:ahLst/>
            <a:cxnLst/>
            <a:rect l="l" t="t" r="r" b="b"/>
            <a:pathLst>
              <a:path w="1338579">
                <a:moveTo>
                  <a:pt x="0" y="0"/>
                </a:moveTo>
                <a:lnTo>
                  <a:pt x="1338072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6848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5" y="2813859"/>
            <a:ext cx="933450" cy="825644"/>
          </a:xfrm>
          <a:custGeom>
            <a:avLst/>
            <a:gdLst/>
            <a:ahLst/>
            <a:cxnLst/>
            <a:rect l="l" t="t" r="r" b="b"/>
            <a:pathLst>
              <a:path w="1369059" h="1210945">
                <a:moveTo>
                  <a:pt x="0" y="1210563"/>
                </a:moveTo>
                <a:lnTo>
                  <a:pt x="1368551" y="1210563"/>
                </a:lnTo>
                <a:lnTo>
                  <a:pt x="1368551" y="0"/>
                </a:lnTo>
                <a:lnTo>
                  <a:pt x="0" y="0"/>
                </a:lnTo>
                <a:lnTo>
                  <a:pt x="0" y="1210563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8188209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12027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190807" y="3655002"/>
            <a:ext cx="1866467" cy="0"/>
          </a:xfrm>
          <a:custGeom>
            <a:avLst/>
            <a:gdLst/>
            <a:ahLst/>
            <a:cxnLst/>
            <a:rect l="l" t="t" r="r" b="b"/>
            <a:pathLst>
              <a:path w="2737484">
                <a:moveTo>
                  <a:pt x="0" y="0"/>
                </a:moveTo>
                <a:lnTo>
                  <a:pt x="2737104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256144" y="2809702"/>
            <a:ext cx="0" cy="15586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859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256144" y="3691197"/>
            <a:ext cx="0" cy="1650856"/>
          </a:xfrm>
          <a:custGeom>
            <a:avLst/>
            <a:gdLst/>
            <a:ahLst/>
            <a:cxnLst/>
            <a:rect l="l" t="t" r="r" b="b"/>
            <a:pathLst>
              <a:path h="2421254">
                <a:moveTo>
                  <a:pt x="0" y="0"/>
                </a:moveTo>
                <a:lnTo>
                  <a:pt x="0" y="242112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227569" y="2773333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3547" y="2825287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27570" y="3665219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253547" y="2786322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253547" y="2799310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7279524" y="2812299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164829" y="2825287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241617" y="1662545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103669" y="1662545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41617" y="250213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9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868940"/>
          </a:xfrm>
          <a:custGeom>
            <a:avLst/>
            <a:gdLst/>
            <a:ahLst/>
            <a:cxnLst/>
            <a:rect l="l" t="t" r="r" b="b"/>
            <a:pathLst>
              <a:path h="1274445">
                <a:moveTo>
                  <a:pt x="0" y="0"/>
                </a:moveTo>
                <a:lnTo>
                  <a:pt x="0" y="1274063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3391939"/>
            <a:ext cx="0" cy="2476067"/>
          </a:xfrm>
          <a:custGeom>
            <a:avLst/>
            <a:gdLst/>
            <a:ahLst/>
            <a:cxnLst/>
            <a:rect l="l" t="t" r="r" b="b"/>
            <a:pathLst>
              <a:path h="3631565">
                <a:moveTo>
                  <a:pt x="0" y="0"/>
                </a:moveTo>
                <a:lnTo>
                  <a:pt x="0" y="36311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19205" y="2300547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92733" y="2258984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01688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985606" y="226210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46074" y="2300547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29992" y="226210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19205" y="313182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904163" y="3093373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801688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985606" y="3898668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646074" y="393711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829992" y="3898668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646074" y="313182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819602" y="309025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84023" y="313182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957551" y="309025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719205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892733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157056" y="247407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83033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57056" y="3365962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83033" y="248706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83033" y="250005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09011" y="2513041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5094316" y="2526030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188209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9120274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9129105" y="3655002"/>
            <a:ext cx="928255" cy="0"/>
          </a:xfrm>
          <a:custGeom>
            <a:avLst/>
            <a:gdLst/>
            <a:ahLst/>
            <a:cxnLst/>
            <a:rect l="l" t="t" r="r" b="b"/>
            <a:pathLst>
              <a:path w="1361440">
                <a:moveTo>
                  <a:pt x="0" y="0"/>
                </a:moveTo>
                <a:lnTo>
                  <a:pt x="136093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3655002"/>
            <a:ext cx="914400" cy="0"/>
          </a:xfrm>
          <a:custGeom>
            <a:avLst/>
            <a:gdLst/>
            <a:ahLst/>
            <a:cxnLst/>
            <a:rect l="l" t="t" r="r" b="b"/>
            <a:pathLst>
              <a:path w="1341120">
                <a:moveTo>
                  <a:pt x="0" y="0"/>
                </a:moveTo>
                <a:lnTo>
                  <a:pt x="13411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8165869" y="27650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191846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165869" y="36569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191846" y="27780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191846" y="27909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217823" y="28039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9103128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172643" y="1662545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72643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877166"/>
          </a:xfrm>
          <a:custGeom>
            <a:avLst/>
            <a:gdLst/>
            <a:ahLst/>
            <a:cxnLst/>
            <a:rect l="l" t="t" r="r" b="b"/>
            <a:pathLst>
              <a:path h="1286510">
                <a:moveTo>
                  <a:pt x="0" y="0"/>
                </a:moveTo>
                <a:lnTo>
                  <a:pt x="0" y="1286255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3400251"/>
            <a:ext cx="0" cy="2467841"/>
          </a:xfrm>
          <a:custGeom>
            <a:avLst/>
            <a:gdLst/>
            <a:ahLst/>
            <a:cxnLst/>
            <a:rect l="l" t="t" r="r" b="b"/>
            <a:pathLst>
              <a:path h="3619500">
                <a:moveTo>
                  <a:pt x="0" y="0"/>
                </a:moveTo>
                <a:lnTo>
                  <a:pt x="0" y="3618992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029498" y="3342236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18215" y="3342236"/>
            <a:ext cx="859415" cy="0"/>
          </a:xfrm>
          <a:custGeom>
            <a:avLst/>
            <a:gdLst/>
            <a:ahLst/>
            <a:cxnLst/>
            <a:rect l="l" t="t" r="r" b="b"/>
            <a:pathLst>
              <a:path w="1260475">
                <a:moveTo>
                  <a:pt x="0" y="0"/>
                </a:moveTo>
                <a:lnTo>
                  <a:pt x="126034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3342236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28409" y="2308860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801937" y="2267296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710892" y="23088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894810" y="22704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555279" y="23088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739197" y="22704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28409" y="314013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13366" y="3101686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710892" y="394542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894810" y="390698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55279" y="394542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739197" y="390698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55279" y="314013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6728807" y="3098569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693228" y="314013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866756" y="3098569"/>
            <a:ext cx="107026" cy="1517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628409" y="3971406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801937" y="3929841"/>
            <a:ext cx="107026" cy="1517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6260" y="2482387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92238" y="253434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66261" y="3374274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2495376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092238" y="2508365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118215" y="2521353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003521" y="253434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19755" y="2813858"/>
            <a:ext cx="906174" cy="817418"/>
          </a:xfrm>
          <a:custGeom>
            <a:avLst/>
            <a:gdLst/>
            <a:ahLst/>
            <a:cxnLst/>
            <a:rect l="l" t="t" r="r" b="b"/>
            <a:pathLst>
              <a:path w="1329055" h="1198879">
                <a:moveTo>
                  <a:pt x="0" y="1198371"/>
                </a:moveTo>
                <a:lnTo>
                  <a:pt x="1328928" y="1198371"/>
                </a:lnTo>
                <a:lnTo>
                  <a:pt x="1328928" y="0"/>
                </a:lnTo>
                <a:lnTo>
                  <a:pt x="0" y="0"/>
                </a:lnTo>
                <a:lnTo>
                  <a:pt x="0" y="11983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188209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9120274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251469" y="3655002"/>
            <a:ext cx="1863436" cy="0"/>
          </a:xfrm>
          <a:custGeom>
            <a:avLst/>
            <a:gdLst/>
            <a:ahLst/>
            <a:cxnLst/>
            <a:rect l="l" t="t" r="r" b="b"/>
            <a:pathLst>
              <a:path w="2733040">
                <a:moveTo>
                  <a:pt x="0" y="0"/>
                </a:moveTo>
                <a:lnTo>
                  <a:pt x="273253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251469" y="4496146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10051820" y="3682884"/>
            <a:ext cx="0" cy="1659082"/>
          </a:xfrm>
          <a:custGeom>
            <a:avLst/>
            <a:gdLst/>
            <a:ahLst/>
            <a:cxnLst/>
            <a:rect l="l" t="t" r="r" b="b"/>
            <a:pathLst>
              <a:path h="2433320">
                <a:moveTo>
                  <a:pt x="0" y="0"/>
                </a:moveTo>
                <a:lnTo>
                  <a:pt x="0" y="243332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9114559" y="27650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140536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9114559" y="36569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9140537" y="27780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9140537" y="27909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9166514" y="28039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10051820" y="28169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4447" y="1812174"/>
            <a:ext cx="273627" cy="326448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208788" y="478536"/>
                </a:moveTo>
                <a:lnTo>
                  <a:pt x="162448" y="474535"/>
                </a:lnTo>
                <a:lnTo>
                  <a:pt x="121539" y="462534"/>
                </a:lnTo>
                <a:lnTo>
                  <a:pt x="85772" y="442531"/>
                </a:lnTo>
                <a:lnTo>
                  <a:pt x="54864" y="414528"/>
                </a:lnTo>
                <a:lnTo>
                  <a:pt x="30861" y="380523"/>
                </a:lnTo>
                <a:lnTo>
                  <a:pt x="13716" y="340233"/>
                </a:lnTo>
                <a:lnTo>
                  <a:pt x="3429" y="293655"/>
                </a:lnTo>
                <a:lnTo>
                  <a:pt x="0" y="240792"/>
                </a:lnTo>
                <a:lnTo>
                  <a:pt x="4000" y="184546"/>
                </a:lnTo>
                <a:lnTo>
                  <a:pt x="16002" y="134874"/>
                </a:lnTo>
                <a:lnTo>
                  <a:pt x="36004" y="92059"/>
                </a:lnTo>
                <a:lnTo>
                  <a:pt x="64008" y="56388"/>
                </a:lnTo>
                <a:lnTo>
                  <a:pt x="93178" y="31503"/>
                </a:lnTo>
                <a:lnTo>
                  <a:pt x="162377" y="3452"/>
                </a:lnTo>
                <a:lnTo>
                  <a:pt x="202692" y="0"/>
                </a:lnTo>
                <a:lnTo>
                  <a:pt x="256103" y="4833"/>
                </a:lnTo>
                <a:lnTo>
                  <a:pt x="301942" y="19240"/>
                </a:lnTo>
                <a:lnTo>
                  <a:pt x="340066" y="43076"/>
                </a:lnTo>
                <a:lnTo>
                  <a:pt x="370332" y="76200"/>
                </a:lnTo>
                <a:lnTo>
                  <a:pt x="373919" y="82296"/>
                </a:lnTo>
                <a:lnTo>
                  <a:pt x="207264" y="82296"/>
                </a:lnTo>
                <a:lnTo>
                  <a:pt x="183284" y="84891"/>
                </a:lnTo>
                <a:lnTo>
                  <a:pt x="142755" y="106084"/>
                </a:lnTo>
                <a:lnTo>
                  <a:pt x="113609" y="147804"/>
                </a:lnTo>
                <a:lnTo>
                  <a:pt x="99274" y="206621"/>
                </a:lnTo>
                <a:lnTo>
                  <a:pt x="97536" y="242316"/>
                </a:lnTo>
                <a:lnTo>
                  <a:pt x="99512" y="278630"/>
                </a:lnTo>
                <a:lnTo>
                  <a:pt x="114895" y="336399"/>
                </a:lnTo>
                <a:lnTo>
                  <a:pt x="144899" y="375023"/>
                </a:lnTo>
                <a:lnTo>
                  <a:pt x="184380" y="393930"/>
                </a:lnTo>
                <a:lnTo>
                  <a:pt x="207264" y="396240"/>
                </a:lnTo>
                <a:lnTo>
                  <a:pt x="366364" y="396240"/>
                </a:lnTo>
                <a:lnTo>
                  <a:pt x="359640" y="406693"/>
                </a:lnTo>
                <a:lnTo>
                  <a:pt x="336804" y="431292"/>
                </a:lnTo>
                <a:lnTo>
                  <a:pt x="309943" y="452175"/>
                </a:lnTo>
                <a:lnTo>
                  <a:pt x="279654" y="466915"/>
                </a:lnTo>
                <a:lnTo>
                  <a:pt x="245935" y="475654"/>
                </a:lnTo>
                <a:lnTo>
                  <a:pt x="208788" y="478536"/>
                </a:lnTo>
                <a:close/>
              </a:path>
              <a:path w="401320" h="478789">
                <a:moveTo>
                  <a:pt x="400812" y="161544"/>
                </a:moveTo>
                <a:lnTo>
                  <a:pt x="306324" y="161544"/>
                </a:lnTo>
                <a:lnTo>
                  <a:pt x="301466" y="146423"/>
                </a:lnTo>
                <a:lnTo>
                  <a:pt x="296037" y="133159"/>
                </a:lnTo>
                <a:lnTo>
                  <a:pt x="269200" y="99655"/>
                </a:lnTo>
                <a:lnTo>
                  <a:pt x="230957" y="84272"/>
                </a:lnTo>
                <a:lnTo>
                  <a:pt x="207264" y="82296"/>
                </a:lnTo>
                <a:lnTo>
                  <a:pt x="373919" y="82296"/>
                </a:lnTo>
                <a:lnTo>
                  <a:pt x="382595" y="97035"/>
                </a:lnTo>
                <a:lnTo>
                  <a:pt x="391858" y="118300"/>
                </a:lnTo>
                <a:lnTo>
                  <a:pt x="397978" y="139850"/>
                </a:lnTo>
                <a:lnTo>
                  <a:pt x="400812" y="161544"/>
                </a:lnTo>
                <a:close/>
              </a:path>
              <a:path w="401320" h="478789">
                <a:moveTo>
                  <a:pt x="366364" y="396240"/>
                </a:moveTo>
                <a:lnTo>
                  <a:pt x="207264" y="396240"/>
                </a:lnTo>
                <a:lnTo>
                  <a:pt x="229862" y="394239"/>
                </a:lnTo>
                <a:lnTo>
                  <a:pt x="249745" y="388239"/>
                </a:lnTo>
                <a:lnTo>
                  <a:pt x="281940" y="364236"/>
                </a:lnTo>
                <a:lnTo>
                  <a:pt x="299942" y="327159"/>
                </a:lnTo>
                <a:lnTo>
                  <a:pt x="304800" y="310896"/>
                </a:lnTo>
                <a:lnTo>
                  <a:pt x="399287" y="310896"/>
                </a:lnTo>
                <a:lnTo>
                  <a:pt x="391025" y="346638"/>
                </a:lnTo>
                <a:lnTo>
                  <a:pt x="377761" y="378523"/>
                </a:lnTo>
                <a:lnTo>
                  <a:pt x="366364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332019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10494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50524" y="1899458"/>
            <a:ext cx="229899" cy="230765"/>
          </a:xfrm>
          <a:custGeom>
            <a:avLst/>
            <a:gdLst/>
            <a:ahLst/>
            <a:cxnLst/>
            <a:rect l="l" t="t" r="r" b="b"/>
            <a:pathLst>
              <a:path w="337185" h="338455">
                <a:moveTo>
                  <a:pt x="214884" y="338328"/>
                </a:moveTo>
                <a:lnTo>
                  <a:pt x="121920" y="338328"/>
                </a:lnTo>
                <a:lnTo>
                  <a:pt x="0" y="0"/>
                </a:lnTo>
                <a:lnTo>
                  <a:pt x="99060" y="0"/>
                </a:lnTo>
                <a:lnTo>
                  <a:pt x="169164" y="249936"/>
                </a:lnTo>
                <a:lnTo>
                  <a:pt x="246736" y="249936"/>
                </a:lnTo>
                <a:lnTo>
                  <a:pt x="214884" y="338328"/>
                </a:lnTo>
                <a:close/>
              </a:path>
              <a:path w="337185" h="338455">
                <a:moveTo>
                  <a:pt x="246736" y="249936"/>
                </a:moveTo>
                <a:lnTo>
                  <a:pt x="169164" y="249936"/>
                </a:lnTo>
                <a:lnTo>
                  <a:pt x="240792" y="0"/>
                </a:lnTo>
                <a:lnTo>
                  <a:pt x="336804" y="0"/>
                </a:lnTo>
                <a:lnTo>
                  <a:pt x="24673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0198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050" y="3405"/>
                </a:lnTo>
                <a:lnTo>
                  <a:pt x="248602" y="13525"/>
                </a:lnTo>
                <a:lnTo>
                  <a:pt x="278725" y="30218"/>
                </a:lnTo>
                <a:lnTo>
                  <a:pt x="303276" y="53340"/>
                </a:lnTo>
                <a:lnTo>
                  <a:pt x="316325" y="73152"/>
                </a:lnTo>
                <a:lnTo>
                  <a:pt x="170688" y="73152"/>
                </a:lnTo>
                <a:lnTo>
                  <a:pt x="152400" y="74866"/>
                </a:lnTo>
                <a:lnTo>
                  <a:pt x="111252" y="100583"/>
                </a:lnTo>
                <a:lnTo>
                  <a:pt x="91106" y="154590"/>
                </a:lnTo>
                <a:lnTo>
                  <a:pt x="89916" y="178308"/>
                </a:lnTo>
                <a:lnTo>
                  <a:pt x="91106" y="202906"/>
                </a:lnTo>
                <a:lnTo>
                  <a:pt x="101488" y="242387"/>
                </a:lnTo>
                <a:lnTo>
                  <a:pt x="136398" y="278130"/>
                </a:lnTo>
                <a:lnTo>
                  <a:pt x="170688" y="284988"/>
                </a:lnTo>
                <a:lnTo>
                  <a:pt x="317328" y="284988"/>
                </a:lnTo>
                <a:lnTo>
                  <a:pt x="303276" y="306324"/>
                </a:lnTo>
                <a:lnTo>
                  <a:pt x="278725" y="329207"/>
                </a:lnTo>
                <a:lnTo>
                  <a:pt x="248602" y="345376"/>
                </a:lnTo>
                <a:lnTo>
                  <a:pt x="213050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328" y="284988"/>
                </a:moveTo>
                <a:lnTo>
                  <a:pt x="170688" y="284988"/>
                </a:lnTo>
                <a:lnTo>
                  <a:pt x="189214" y="283273"/>
                </a:lnTo>
                <a:lnTo>
                  <a:pt x="205740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5740" y="80009"/>
                </a:lnTo>
                <a:lnTo>
                  <a:pt x="170688" y="73152"/>
                </a:lnTo>
                <a:lnTo>
                  <a:pt x="316325" y="73152"/>
                </a:lnTo>
                <a:lnTo>
                  <a:pt x="321516" y="81033"/>
                </a:lnTo>
                <a:lnTo>
                  <a:pt x="334899" y="111442"/>
                </a:lnTo>
                <a:lnTo>
                  <a:pt x="343138" y="144422"/>
                </a:lnTo>
                <a:lnTo>
                  <a:pt x="345948" y="179832"/>
                </a:lnTo>
                <a:lnTo>
                  <a:pt x="343138" y="215241"/>
                </a:lnTo>
                <a:lnTo>
                  <a:pt x="334899" y="248221"/>
                </a:lnTo>
                <a:lnTo>
                  <a:pt x="321516" y="278630"/>
                </a:lnTo>
                <a:lnTo>
                  <a:pt x="317328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80461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497879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959" y="332232"/>
                </a:lnTo>
                <a:lnTo>
                  <a:pt x="15240" y="291083"/>
                </a:lnTo>
                <a:lnTo>
                  <a:pt x="3619" y="254508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274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782" y="270510"/>
                </a:lnTo>
                <a:lnTo>
                  <a:pt x="184784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39986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9357" y="1844386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8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09357" y="1899458"/>
            <a:ext cx="60614" cy="230765"/>
          </a:xfrm>
          <a:custGeom>
            <a:avLst/>
            <a:gdLst/>
            <a:ahLst/>
            <a:cxnLst/>
            <a:rect l="l" t="t" r="r" b="b"/>
            <a:pathLst>
              <a:path w="88900" h="338455">
                <a:moveTo>
                  <a:pt x="88392" y="338328"/>
                </a:moveTo>
                <a:lnTo>
                  <a:pt x="0" y="338328"/>
                </a:lnTo>
                <a:lnTo>
                  <a:pt x="0" y="0"/>
                </a:lnTo>
                <a:lnTo>
                  <a:pt x="88392" y="0"/>
                </a:lnTo>
                <a:lnTo>
                  <a:pt x="88392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01534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93821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2165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192" y="96488"/>
                </a:lnTo>
                <a:lnTo>
                  <a:pt x="25669" y="59912"/>
                </a:lnTo>
                <a:lnTo>
                  <a:pt x="56245" y="25074"/>
                </a:lnTo>
                <a:lnTo>
                  <a:pt x="116919" y="2833"/>
                </a:lnTo>
                <a:lnTo>
                  <a:pt x="156972" y="0"/>
                </a:lnTo>
                <a:lnTo>
                  <a:pt x="183808" y="1404"/>
                </a:lnTo>
                <a:lnTo>
                  <a:pt x="233481" y="12215"/>
                </a:lnTo>
                <a:lnTo>
                  <a:pt x="274915" y="34409"/>
                </a:lnTo>
                <a:lnTo>
                  <a:pt x="294111" y="70103"/>
                </a:lnTo>
                <a:lnTo>
                  <a:pt x="153924" y="70103"/>
                </a:lnTo>
                <a:lnTo>
                  <a:pt x="139065" y="70985"/>
                </a:lnTo>
                <a:lnTo>
                  <a:pt x="103941" y="91630"/>
                </a:lnTo>
                <a:lnTo>
                  <a:pt x="97702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6680" y="358140"/>
                </a:moveTo>
                <a:lnTo>
                  <a:pt x="64579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269" y="158686"/>
                </a:lnTo>
                <a:lnTo>
                  <a:pt x="102560" y="147256"/>
                </a:lnTo>
                <a:lnTo>
                  <a:pt x="156972" y="140207"/>
                </a:lnTo>
                <a:lnTo>
                  <a:pt x="168663" y="138803"/>
                </a:lnTo>
                <a:lnTo>
                  <a:pt x="207073" y="121919"/>
                </a:lnTo>
                <a:lnTo>
                  <a:pt x="211836" y="106679"/>
                </a:lnTo>
                <a:lnTo>
                  <a:pt x="210954" y="97226"/>
                </a:lnTo>
                <a:lnTo>
                  <a:pt x="178689" y="72199"/>
                </a:lnTo>
                <a:lnTo>
                  <a:pt x="153924" y="70103"/>
                </a:lnTo>
                <a:lnTo>
                  <a:pt x="294111" y="70103"/>
                </a:lnTo>
                <a:lnTo>
                  <a:pt x="296108" y="75985"/>
                </a:lnTo>
                <a:lnTo>
                  <a:pt x="298704" y="103631"/>
                </a:lnTo>
                <a:lnTo>
                  <a:pt x="298704" y="182879"/>
                </a:lnTo>
                <a:lnTo>
                  <a:pt x="211836" y="182879"/>
                </a:lnTo>
                <a:lnTo>
                  <a:pt x="199644" y="188975"/>
                </a:lnTo>
                <a:lnTo>
                  <a:pt x="193548" y="190499"/>
                </a:lnTo>
                <a:lnTo>
                  <a:pt x="188976" y="193547"/>
                </a:lnTo>
                <a:lnTo>
                  <a:pt x="170688" y="196595"/>
                </a:lnTo>
                <a:lnTo>
                  <a:pt x="149352" y="201167"/>
                </a:lnTo>
                <a:lnTo>
                  <a:pt x="136517" y="203715"/>
                </a:lnTo>
                <a:lnTo>
                  <a:pt x="125539" y="206692"/>
                </a:lnTo>
                <a:lnTo>
                  <a:pt x="93345" y="228409"/>
                </a:lnTo>
                <a:lnTo>
                  <a:pt x="88392" y="251459"/>
                </a:lnTo>
                <a:lnTo>
                  <a:pt x="89225" y="262032"/>
                </a:lnTo>
                <a:lnTo>
                  <a:pt x="115443" y="291655"/>
                </a:lnTo>
                <a:lnTo>
                  <a:pt x="132588" y="294131"/>
                </a:lnTo>
                <a:lnTo>
                  <a:pt x="300097" y="294131"/>
                </a:lnTo>
                <a:lnTo>
                  <a:pt x="300228" y="300227"/>
                </a:lnTo>
                <a:lnTo>
                  <a:pt x="300482" y="307847"/>
                </a:lnTo>
                <a:lnTo>
                  <a:pt x="214884" y="307847"/>
                </a:lnTo>
                <a:lnTo>
                  <a:pt x="205216" y="317587"/>
                </a:lnTo>
                <a:lnTo>
                  <a:pt x="172212" y="341376"/>
                </a:lnTo>
                <a:lnTo>
                  <a:pt x="124420" y="357020"/>
                </a:lnTo>
                <a:lnTo>
                  <a:pt x="106680" y="358140"/>
                </a:lnTo>
                <a:close/>
              </a:path>
              <a:path w="318770" h="358139">
                <a:moveTo>
                  <a:pt x="300097" y="294131"/>
                </a:moveTo>
                <a:lnTo>
                  <a:pt x="132588" y="294131"/>
                </a:lnTo>
                <a:lnTo>
                  <a:pt x="146923" y="293012"/>
                </a:lnTo>
                <a:lnTo>
                  <a:pt x="160401" y="289750"/>
                </a:lnTo>
                <a:lnTo>
                  <a:pt x="196834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298704" y="182879"/>
                </a:lnTo>
                <a:lnTo>
                  <a:pt x="298743" y="262032"/>
                </a:lnTo>
                <a:lnTo>
                  <a:pt x="298942" y="269152"/>
                </a:lnTo>
                <a:lnTo>
                  <a:pt x="299951" y="288345"/>
                </a:lnTo>
                <a:lnTo>
                  <a:pt x="300097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2504" y="347472"/>
                </a:lnTo>
                <a:lnTo>
                  <a:pt x="219456" y="341376"/>
                </a:lnTo>
                <a:lnTo>
                  <a:pt x="218022" y="334208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4998" y="316039"/>
                </a:lnTo>
                <a:lnTo>
                  <a:pt x="214884" y="307847"/>
                </a:lnTo>
                <a:lnTo>
                  <a:pt x="300482" y="307847"/>
                </a:lnTo>
                <a:lnTo>
                  <a:pt x="300513" y="308776"/>
                </a:lnTo>
                <a:lnTo>
                  <a:pt x="301371" y="316039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798819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43007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4319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33951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532" y="26360"/>
                </a:lnTo>
                <a:lnTo>
                  <a:pt x="131016" y="2881"/>
                </a:lnTo>
                <a:lnTo>
                  <a:pt x="166116" y="0"/>
                </a:lnTo>
                <a:lnTo>
                  <a:pt x="187261" y="881"/>
                </a:lnTo>
                <a:lnTo>
                  <a:pt x="226123" y="8358"/>
                </a:lnTo>
                <a:lnTo>
                  <a:pt x="261032" y="24384"/>
                </a:lnTo>
                <a:lnTo>
                  <a:pt x="289702" y="49530"/>
                </a:lnTo>
                <a:lnTo>
                  <a:pt x="306337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9848" y="143256"/>
                </a:lnTo>
                <a:lnTo>
                  <a:pt x="330303" y="148470"/>
                </a:lnTo>
                <a:lnTo>
                  <a:pt x="331279" y="164020"/>
                </a:lnTo>
                <a:lnTo>
                  <a:pt x="331970" y="182141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297" y="226766"/>
                </a:lnTo>
                <a:lnTo>
                  <a:pt x="108537" y="262913"/>
                </a:lnTo>
                <a:lnTo>
                  <a:pt x="144780" y="284797"/>
                </a:lnTo>
                <a:lnTo>
                  <a:pt x="170688" y="288035"/>
                </a:lnTo>
                <a:lnTo>
                  <a:pt x="311389" y="288035"/>
                </a:lnTo>
                <a:lnTo>
                  <a:pt x="307943" y="293631"/>
                </a:lnTo>
                <a:lnTo>
                  <a:pt x="295656" y="309371"/>
                </a:lnTo>
                <a:lnTo>
                  <a:pt x="270533" y="330493"/>
                </a:lnTo>
                <a:lnTo>
                  <a:pt x="240982" y="345757"/>
                </a:lnTo>
                <a:lnTo>
                  <a:pt x="207144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29848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6337" y="73152"/>
                </a:lnTo>
                <a:lnTo>
                  <a:pt x="311181" y="81200"/>
                </a:lnTo>
                <a:lnTo>
                  <a:pt x="318897" y="98298"/>
                </a:lnTo>
                <a:lnTo>
                  <a:pt x="324897" y="116538"/>
                </a:lnTo>
                <a:lnTo>
                  <a:pt x="329184" y="135636"/>
                </a:lnTo>
                <a:lnTo>
                  <a:pt x="329848" y="143256"/>
                </a:lnTo>
                <a:close/>
              </a:path>
              <a:path w="332740" h="358139">
                <a:moveTo>
                  <a:pt x="311389" y="288035"/>
                </a:moveTo>
                <a:lnTo>
                  <a:pt x="170688" y="288035"/>
                </a:lnTo>
                <a:lnTo>
                  <a:pt x="184713" y="287154"/>
                </a:lnTo>
                <a:lnTo>
                  <a:pt x="197167" y="284416"/>
                </a:lnTo>
                <a:lnTo>
                  <a:pt x="228219" y="262318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45" y="263294"/>
                </a:lnTo>
                <a:lnTo>
                  <a:pt x="317373" y="278320"/>
                </a:lnTo>
                <a:lnTo>
                  <a:pt x="311389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0607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768" y="332232"/>
                </a:lnTo>
                <a:lnTo>
                  <a:pt x="13716" y="291083"/>
                </a:lnTo>
                <a:lnTo>
                  <a:pt x="857" y="231076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060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568" y="270510"/>
                </a:lnTo>
                <a:lnTo>
                  <a:pt x="184213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56614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821" y="51339"/>
                </a:lnTo>
                <a:lnTo>
                  <a:pt x="120396" y="21336"/>
                </a:lnTo>
                <a:lnTo>
                  <a:pt x="164973" y="1404"/>
                </a:lnTo>
                <a:lnTo>
                  <a:pt x="184404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70688" y="89916"/>
                </a:lnTo>
                <a:lnTo>
                  <a:pt x="146423" y="92178"/>
                </a:lnTo>
                <a:lnTo>
                  <a:pt x="110466" y="109847"/>
                </a:lnTo>
                <a:lnTo>
                  <a:pt x="91440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09360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858" y="96488"/>
                </a:lnTo>
                <a:lnTo>
                  <a:pt x="26527" y="59912"/>
                </a:lnTo>
                <a:lnTo>
                  <a:pt x="57102" y="25074"/>
                </a:lnTo>
                <a:lnTo>
                  <a:pt x="117586" y="2833"/>
                </a:lnTo>
                <a:lnTo>
                  <a:pt x="156972" y="0"/>
                </a:lnTo>
                <a:lnTo>
                  <a:pt x="184689" y="1404"/>
                </a:lnTo>
                <a:lnTo>
                  <a:pt x="234981" y="12215"/>
                </a:lnTo>
                <a:lnTo>
                  <a:pt x="276439" y="34409"/>
                </a:lnTo>
                <a:lnTo>
                  <a:pt x="295635" y="70103"/>
                </a:lnTo>
                <a:lnTo>
                  <a:pt x="153924" y="70103"/>
                </a:lnTo>
                <a:lnTo>
                  <a:pt x="139303" y="70985"/>
                </a:lnTo>
                <a:lnTo>
                  <a:pt x="105441" y="91630"/>
                </a:lnTo>
                <a:lnTo>
                  <a:pt x="98583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8204" y="358140"/>
                </a:moveTo>
                <a:lnTo>
                  <a:pt x="65341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936" y="158686"/>
                </a:lnTo>
                <a:lnTo>
                  <a:pt x="103417" y="147256"/>
                </a:lnTo>
                <a:lnTo>
                  <a:pt x="158496" y="140207"/>
                </a:lnTo>
                <a:lnTo>
                  <a:pt x="169973" y="138803"/>
                </a:lnTo>
                <a:lnTo>
                  <a:pt x="207264" y="121919"/>
                </a:lnTo>
                <a:lnTo>
                  <a:pt x="211836" y="106679"/>
                </a:lnTo>
                <a:lnTo>
                  <a:pt x="210978" y="97226"/>
                </a:lnTo>
                <a:lnTo>
                  <a:pt x="179451" y="72199"/>
                </a:lnTo>
                <a:lnTo>
                  <a:pt x="153924" y="70103"/>
                </a:lnTo>
                <a:lnTo>
                  <a:pt x="295635" y="70103"/>
                </a:lnTo>
                <a:lnTo>
                  <a:pt x="297632" y="75985"/>
                </a:lnTo>
                <a:lnTo>
                  <a:pt x="300228" y="103631"/>
                </a:lnTo>
                <a:lnTo>
                  <a:pt x="300228" y="182879"/>
                </a:lnTo>
                <a:lnTo>
                  <a:pt x="211836" y="182879"/>
                </a:lnTo>
                <a:lnTo>
                  <a:pt x="207264" y="185927"/>
                </a:lnTo>
                <a:lnTo>
                  <a:pt x="201168" y="188975"/>
                </a:lnTo>
                <a:lnTo>
                  <a:pt x="195072" y="190499"/>
                </a:lnTo>
                <a:lnTo>
                  <a:pt x="188976" y="193547"/>
                </a:lnTo>
                <a:lnTo>
                  <a:pt x="181356" y="195071"/>
                </a:lnTo>
                <a:lnTo>
                  <a:pt x="170688" y="196595"/>
                </a:lnTo>
                <a:lnTo>
                  <a:pt x="150876" y="201167"/>
                </a:lnTo>
                <a:lnTo>
                  <a:pt x="109728" y="213359"/>
                </a:lnTo>
                <a:lnTo>
                  <a:pt x="88392" y="251459"/>
                </a:lnTo>
                <a:lnTo>
                  <a:pt x="89249" y="262032"/>
                </a:lnTo>
                <a:lnTo>
                  <a:pt x="115633" y="291655"/>
                </a:lnTo>
                <a:lnTo>
                  <a:pt x="132588" y="294131"/>
                </a:lnTo>
                <a:lnTo>
                  <a:pt x="300228" y="294131"/>
                </a:lnTo>
                <a:lnTo>
                  <a:pt x="300228" y="300227"/>
                </a:lnTo>
                <a:lnTo>
                  <a:pt x="301268" y="307847"/>
                </a:lnTo>
                <a:lnTo>
                  <a:pt x="214884" y="307847"/>
                </a:lnTo>
                <a:lnTo>
                  <a:pt x="205430" y="317587"/>
                </a:lnTo>
                <a:lnTo>
                  <a:pt x="172212" y="341376"/>
                </a:lnTo>
                <a:lnTo>
                  <a:pt x="125920" y="357020"/>
                </a:lnTo>
                <a:lnTo>
                  <a:pt x="108204" y="358140"/>
                </a:lnTo>
                <a:close/>
              </a:path>
              <a:path w="318770" h="358139">
                <a:moveTo>
                  <a:pt x="300228" y="294131"/>
                </a:moveTo>
                <a:lnTo>
                  <a:pt x="132588" y="294131"/>
                </a:lnTo>
                <a:lnTo>
                  <a:pt x="147161" y="293012"/>
                </a:lnTo>
                <a:lnTo>
                  <a:pt x="161163" y="289750"/>
                </a:lnTo>
                <a:lnTo>
                  <a:pt x="197691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300228" y="182879"/>
                </a:lnTo>
                <a:lnTo>
                  <a:pt x="300228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4028" y="347472"/>
                </a:lnTo>
                <a:lnTo>
                  <a:pt x="220980" y="341376"/>
                </a:lnTo>
                <a:lnTo>
                  <a:pt x="219456" y="333756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6408" y="315467"/>
                </a:lnTo>
                <a:lnTo>
                  <a:pt x="214884" y="307847"/>
                </a:lnTo>
                <a:lnTo>
                  <a:pt x="301268" y="307847"/>
                </a:lnTo>
                <a:lnTo>
                  <a:pt x="301394" y="308776"/>
                </a:lnTo>
                <a:lnTo>
                  <a:pt x="302704" y="316039"/>
                </a:lnTo>
                <a:lnTo>
                  <a:pt x="304299" y="321873"/>
                </a:lnTo>
                <a:lnTo>
                  <a:pt x="306324" y="326136"/>
                </a:lnTo>
                <a:lnTo>
                  <a:pt x="309372" y="330708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267055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1242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2795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802187" y="1893224"/>
            <a:ext cx="226002" cy="244186"/>
          </a:xfrm>
          <a:custGeom>
            <a:avLst/>
            <a:gdLst/>
            <a:ahLst/>
            <a:cxnLst/>
            <a:rect l="l" t="t" r="r" b="b"/>
            <a:pathLst>
              <a:path w="331470" h="358139">
                <a:moveTo>
                  <a:pt x="169164" y="358140"/>
                </a:moveTo>
                <a:lnTo>
                  <a:pt x="105727" y="347853"/>
                </a:lnTo>
                <a:lnTo>
                  <a:pt x="50292" y="316992"/>
                </a:lnTo>
                <a:lnTo>
                  <a:pt x="12573" y="262318"/>
                </a:lnTo>
                <a:lnTo>
                  <a:pt x="3143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294" y="26360"/>
                </a:lnTo>
                <a:lnTo>
                  <a:pt x="129730" y="2881"/>
                </a:lnTo>
                <a:lnTo>
                  <a:pt x="164592" y="0"/>
                </a:lnTo>
                <a:lnTo>
                  <a:pt x="185975" y="881"/>
                </a:lnTo>
                <a:lnTo>
                  <a:pt x="225885" y="8358"/>
                </a:lnTo>
                <a:lnTo>
                  <a:pt x="275653" y="35814"/>
                </a:lnTo>
                <a:lnTo>
                  <a:pt x="301752" y="65532"/>
                </a:lnTo>
                <a:lnTo>
                  <a:pt x="306326" y="73152"/>
                </a:lnTo>
                <a:lnTo>
                  <a:pt x="164592" y="73152"/>
                </a:lnTo>
                <a:lnTo>
                  <a:pt x="148566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8833" y="143256"/>
                </a:lnTo>
                <a:lnTo>
                  <a:pt x="329636" y="148470"/>
                </a:lnTo>
                <a:lnTo>
                  <a:pt x="330898" y="164020"/>
                </a:lnTo>
                <a:lnTo>
                  <a:pt x="331303" y="182141"/>
                </a:lnTo>
                <a:lnTo>
                  <a:pt x="330708" y="202692"/>
                </a:lnTo>
                <a:lnTo>
                  <a:pt x="88392" y="202692"/>
                </a:lnTo>
                <a:lnTo>
                  <a:pt x="91273" y="226766"/>
                </a:lnTo>
                <a:lnTo>
                  <a:pt x="107894" y="262913"/>
                </a:lnTo>
                <a:lnTo>
                  <a:pt x="144018" y="284797"/>
                </a:lnTo>
                <a:lnTo>
                  <a:pt x="170688" y="288035"/>
                </a:lnTo>
                <a:lnTo>
                  <a:pt x="310912" y="288035"/>
                </a:lnTo>
                <a:lnTo>
                  <a:pt x="307300" y="293631"/>
                </a:lnTo>
                <a:lnTo>
                  <a:pt x="294132" y="309371"/>
                </a:lnTo>
                <a:lnTo>
                  <a:pt x="269890" y="330493"/>
                </a:lnTo>
                <a:lnTo>
                  <a:pt x="240792" y="345757"/>
                </a:lnTo>
                <a:lnTo>
                  <a:pt x="207121" y="355020"/>
                </a:lnTo>
                <a:lnTo>
                  <a:pt x="169164" y="358140"/>
                </a:lnTo>
                <a:close/>
              </a:path>
              <a:path w="331470" h="358139">
                <a:moveTo>
                  <a:pt x="328833" y="143256"/>
                </a:moveTo>
                <a:lnTo>
                  <a:pt x="239268" y="143256"/>
                </a:lnTo>
                <a:lnTo>
                  <a:pt x="236958" y="127230"/>
                </a:lnTo>
                <a:lnTo>
                  <a:pt x="232219" y="113347"/>
                </a:lnTo>
                <a:lnTo>
                  <a:pt x="204025" y="83439"/>
                </a:lnTo>
                <a:lnTo>
                  <a:pt x="164592" y="73152"/>
                </a:lnTo>
                <a:lnTo>
                  <a:pt x="306326" y="73152"/>
                </a:lnTo>
                <a:lnTo>
                  <a:pt x="311157" y="81200"/>
                </a:lnTo>
                <a:lnTo>
                  <a:pt x="318706" y="98298"/>
                </a:lnTo>
                <a:lnTo>
                  <a:pt x="324254" y="116538"/>
                </a:lnTo>
                <a:lnTo>
                  <a:pt x="327660" y="135636"/>
                </a:lnTo>
                <a:lnTo>
                  <a:pt x="328833" y="143256"/>
                </a:lnTo>
                <a:close/>
              </a:path>
              <a:path w="331470" h="358139">
                <a:moveTo>
                  <a:pt x="310912" y="288035"/>
                </a:moveTo>
                <a:lnTo>
                  <a:pt x="170688" y="288035"/>
                </a:lnTo>
                <a:lnTo>
                  <a:pt x="184070" y="287154"/>
                </a:lnTo>
                <a:lnTo>
                  <a:pt x="196596" y="284416"/>
                </a:lnTo>
                <a:lnTo>
                  <a:pt x="231648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21" y="263294"/>
                </a:lnTo>
                <a:lnTo>
                  <a:pt x="317182" y="278320"/>
                </a:lnTo>
                <a:lnTo>
                  <a:pt x="310912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035983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179377" y="1899458"/>
            <a:ext cx="328613" cy="230765"/>
          </a:xfrm>
          <a:custGeom>
            <a:avLst/>
            <a:gdLst/>
            <a:ahLst/>
            <a:cxnLst/>
            <a:rect l="l" t="t" r="r" b="b"/>
            <a:pathLst>
              <a:path w="481965" h="338455">
                <a:moveTo>
                  <a:pt x="185928" y="338328"/>
                </a:moveTo>
                <a:lnTo>
                  <a:pt x="94488" y="338328"/>
                </a:lnTo>
                <a:lnTo>
                  <a:pt x="0" y="0"/>
                </a:lnTo>
                <a:lnTo>
                  <a:pt x="94488" y="0"/>
                </a:lnTo>
                <a:lnTo>
                  <a:pt x="147828" y="242316"/>
                </a:lnTo>
                <a:lnTo>
                  <a:pt x="207264" y="242316"/>
                </a:lnTo>
                <a:lnTo>
                  <a:pt x="185928" y="338328"/>
                </a:lnTo>
                <a:close/>
              </a:path>
              <a:path w="481965" h="338455">
                <a:moveTo>
                  <a:pt x="207264" y="242316"/>
                </a:moveTo>
                <a:lnTo>
                  <a:pt x="147828" y="242316"/>
                </a:lnTo>
                <a:lnTo>
                  <a:pt x="196596" y="0"/>
                </a:lnTo>
                <a:lnTo>
                  <a:pt x="286512" y="0"/>
                </a:lnTo>
                <a:lnTo>
                  <a:pt x="305371" y="91440"/>
                </a:lnTo>
                <a:lnTo>
                  <a:pt x="240792" y="91440"/>
                </a:lnTo>
                <a:lnTo>
                  <a:pt x="207264" y="242316"/>
                </a:lnTo>
                <a:close/>
              </a:path>
              <a:path w="481965" h="338455">
                <a:moveTo>
                  <a:pt x="411287" y="243840"/>
                </a:moveTo>
                <a:lnTo>
                  <a:pt x="336804" y="243840"/>
                </a:lnTo>
                <a:lnTo>
                  <a:pt x="390144" y="0"/>
                </a:lnTo>
                <a:lnTo>
                  <a:pt x="481584" y="0"/>
                </a:lnTo>
                <a:lnTo>
                  <a:pt x="411287" y="243840"/>
                </a:lnTo>
                <a:close/>
              </a:path>
              <a:path w="481965" h="338455">
                <a:moveTo>
                  <a:pt x="384048" y="338328"/>
                </a:moveTo>
                <a:lnTo>
                  <a:pt x="292608" y="338328"/>
                </a:lnTo>
                <a:lnTo>
                  <a:pt x="240792" y="91440"/>
                </a:lnTo>
                <a:lnTo>
                  <a:pt x="305371" y="91440"/>
                </a:lnTo>
                <a:lnTo>
                  <a:pt x="336804" y="243840"/>
                </a:lnTo>
                <a:lnTo>
                  <a:pt x="411287" y="243840"/>
                </a:lnTo>
                <a:lnTo>
                  <a:pt x="384048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527473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3736" y="358140"/>
                </a:moveTo>
                <a:lnTo>
                  <a:pt x="132897" y="354972"/>
                </a:lnTo>
                <a:lnTo>
                  <a:pt x="67222" y="329207"/>
                </a:lnTo>
                <a:lnTo>
                  <a:pt x="24431" y="278630"/>
                </a:lnTo>
                <a:lnTo>
                  <a:pt x="2809" y="215241"/>
                </a:lnTo>
                <a:lnTo>
                  <a:pt x="0" y="179832"/>
                </a:lnTo>
                <a:lnTo>
                  <a:pt x="2809" y="144422"/>
                </a:lnTo>
                <a:lnTo>
                  <a:pt x="24431" y="81033"/>
                </a:lnTo>
                <a:lnTo>
                  <a:pt x="67222" y="30218"/>
                </a:lnTo>
                <a:lnTo>
                  <a:pt x="132897" y="3405"/>
                </a:lnTo>
                <a:lnTo>
                  <a:pt x="173736" y="0"/>
                </a:lnTo>
                <a:lnTo>
                  <a:pt x="214336" y="3405"/>
                </a:lnTo>
                <a:lnTo>
                  <a:pt x="249364" y="13525"/>
                </a:lnTo>
                <a:lnTo>
                  <a:pt x="278963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685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7160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63" y="329207"/>
                </a:lnTo>
                <a:lnTo>
                  <a:pt x="249364" y="345376"/>
                </a:lnTo>
                <a:lnTo>
                  <a:pt x="214336" y="354972"/>
                </a:lnTo>
                <a:lnTo>
                  <a:pt x="173736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1411" y="242387"/>
                </a:lnTo>
                <a:lnTo>
                  <a:pt x="251793" y="202906"/>
                </a:lnTo>
                <a:lnTo>
                  <a:pt x="252984" y="178308"/>
                </a:lnTo>
                <a:lnTo>
                  <a:pt x="251793" y="154590"/>
                </a:lnTo>
                <a:lnTo>
                  <a:pt x="241411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805948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583" y="51339"/>
                </a:lnTo>
                <a:lnTo>
                  <a:pt x="118872" y="21336"/>
                </a:lnTo>
                <a:lnTo>
                  <a:pt x="164306" y="1404"/>
                </a:lnTo>
                <a:lnTo>
                  <a:pt x="182880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69164" y="89916"/>
                </a:lnTo>
                <a:lnTo>
                  <a:pt x="144899" y="92178"/>
                </a:lnTo>
                <a:lnTo>
                  <a:pt x="108942" y="109847"/>
                </a:lnTo>
                <a:lnTo>
                  <a:pt x="90678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973243" y="1818409"/>
            <a:ext cx="214313" cy="311727"/>
          </a:xfrm>
          <a:custGeom>
            <a:avLst/>
            <a:gdLst/>
            <a:ahLst/>
            <a:cxnLst/>
            <a:rect l="l" t="t" r="r" b="b"/>
            <a:pathLst>
              <a:path w="314325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88392" y="0"/>
                </a:lnTo>
                <a:lnTo>
                  <a:pt x="88392" y="249936"/>
                </a:lnTo>
                <a:lnTo>
                  <a:pt x="190182" y="249936"/>
                </a:lnTo>
                <a:lnTo>
                  <a:pt x="227492" y="312420"/>
                </a:lnTo>
                <a:lnTo>
                  <a:pt x="123444" y="312420"/>
                </a:lnTo>
                <a:lnTo>
                  <a:pt x="88392" y="350520"/>
                </a:lnTo>
                <a:lnTo>
                  <a:pt x="88392" y="457200"/>
                </a:lnTo>
                <a:close/>
              </a:path>
              <a:path w="314325" h="457200">
                <a:moveTo>
                  <a:pt x="190182" y="249936"/>
                </a:moveTo>
                <a:lnTo>
                  <a:pt x="88392" y="249936"/>
                </a:lnTo>
                <a:lnTo>
                  <a:pt x="202692" y="118872"/>
                </a:lnTo>
                <a:lnTo>
                  <a:pt x="309372" y="118872"/>
                </a:lnTo>
                <a:lnTo>
                  <a:pt x="187452" y="245364"/>
                </a:lnTo>
                <a:lnTo>
                  <a:pt x="190182" y="249936"/>
                </a:lnTo>
                <a:close/>
              </a:path>
              <a:path w="314325" h="457200">
                <a:moveTo>
                  <a:pt x="313943" y="457200"/>
                </a:moveTo>
                <a:lnTo>
                  <a:pt x="205740" y="457200"/>
                </a:lnTo>
                <a:lnTo>
                  <a:pt x="123444" y="312420"/>
                </a:lnTo>
                <a:lnTo>
                  <a:pt x="227492" y="312420"/>
                </a:lnTo>
                <a:lnTo>
                  <a:pt x="313943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82045" y="2714105"/>
            <a:ext cx="237259" cy="289214"/>
          </a:xfrm>
          <a:custGeom>
            <a:avLst/>
            <a:gdLst/>
            <a:ahLst/>
            <a:cxnLst/>
            <a:rect l="l" t="t" r="r" b="b"/>
            <a:pathLst>
              <a:path w="347979" h="424179">
                <a:moveTo>
                  <a:pt x="173736" y="423672"/>
                </a:moveTo>
                <a:lnTo>
                  <a:pt x="130111" y="419862"/>
                </a:lnTo>
                <a:lnTo>
                  <a:pt x="78200" y="398049"/>
                </a:lnTo>
                <a:lnTo>
                  <a:pt x="39624" y="361188"/>
                </a:lnTo>
                <a:lnTo>
                  <a:pt x="14549" y="312110"/>
                </a:lnTo>
                <a:lnTo>
                  <a:pt x="5143" y="274415"/>
                </a:lnTo>
                <a:lnTo>
                  <a:pt x="571" y="233267"/>
                </a:lnTo>
                <a:lnTo>
                  <a:pt x="0" y="211836"/>
                </a:lnTo>
                <a:lnTo>
                  <a:pt x="857" y="184380"/>
                </a:lnTo>
                <a:lnTo>
                  <a:pt x="7715" y="135755"/>
                </a:lnTo>
                <a:lnTo>
                  <a:pt x="22050" y="95488"/>
                </a:lnTo>
                <a:lnTo>
                  <a:pt x="41576" y="62436"/>
                </a:lnTo>
                <a:lnTo>
                  <a:pt x="80772" y="27051"/>
                </a:lnTo>
                <a:lnTo>
                  <a:pt x="130230" y="7072"/>
                </a:lnTo>
                <a:lnTo>
                  <a:pt x="187452" y="0"/>
                </a:lnTo>
                <a:lnTo>
                  <a:pt x="202287" y="571"/>
                </a:lnTo>
                <a:lnTo>
                  <a:pt x="245364" y="9144"/>
                </a:lnTo>
                <a:lnTo>
                  <a:pt x="280511" y="24574"/>
                </a:lnTo>
                <a:lnTo>
                  <a:pt x="291084" y="32004"/>
                </a:lnTo>
                <a:lnTo>
                  <a:pt x="176783" y="32004"/>
                </a:lnTo>
                <a:lnTo>
                  <a:pt x="159305" y="33099"/>
                </a:lnTo>
                <a:lnTo>
                  <a:pt x="114300" y="47244"/>
                </a:lnTo>
                <a:lnTo>
                  <a:pt x="80438" y="74890"/>
                </a:lnTo>
                <a:lnTo>
                  <a:pt x="56388" y="112776"/>
                </a:lnTo>
                <a:lnTo>
                  <a:pt x="42600" y="159543"/>
                </a:lnTo>
                <a:lnTo>
                  <a:pt x="38100" y="211836"/>
                </a:lnTo>
                <a:lnTo>
                  <a:pt x="38647" y="228076"/>
                </a:lnTo>
                <a:lnTo>
                  <a:pt x="45719" y="277368"/>
                </a:lnTo>
                <a:lnTo>
                  <a:pt x="61150" y="322159"/>
                </a:lnTo>
                <a:lnTo>
                  <a:pt x="87058" y="358140"/>
                </a:lnTo>
                <a:lnTo>
                  <a:pt x="125849" y="383309"/>
                </a:lnTo>
                <a:lnTo>
                  <a:pt x="181356" y="391668"/>
                </a:lnTo>
                <a:lnTo>
                  <a:pt x="282815" y="391668"/>
                </a:lnTo>
                <a:lnTo>
                  <a:pt x="271272" y="399478"/>
                </a:lnTo>
                <a:lnTo>
                  <a:pt x="228171" y="417885"/>
                </a:lnTo>
                <a:lnTo>
                  <a:pt x="192833" y="423076"/>
                </a:lnTo>
                <a:lnTo>
                  <a:pt x="173736" y="423672"/>
                </a:lnTo>
                <a:close/>
              </a:path>
              <a:path w="347979" h="424179">
                <a:moveTo>
                  <a:pt x="342900" y="128016"/>
                </a:moveTo>
                <a:lnTo>
                  <a:pt x="304800" y="128016"/>
                </a:lnTo>
                <a:lnTo>
                  <a:pt x="297680" y="103727"/>
                </a:lnTo>
                <a:lnTo>
                  <a:pt x="287845" y="83439"/>
                </a:lnTo>
                <a:lnTo>
                  <a:pt x="260604" y="54864"/>
                </a:lnTo>
                <a:lnTo>
                  <a:pt x="223837" y="37719"/>
                </a:lnTo>
                <a:lnTo>
                  <a:pt x="176783" y="32004"/>
                </a:lnTo>
                <a:lnTo>
                  <a:pt x="291084" y="32004"/>
                </a:lnTo>
                <a:lnTo>
                  <a:pt x="318087" y="61150"/>
                </a:lnTo>
                <a:lnTo>
                  <a:pt x="336042" y="98298"/>
                </a:lnTo>
                <a:lnTo>
                  <a:pt x="340042" y="112585"/>
                </a:lnTo>
                <a:lnTo>
                  <a:pt x="342900" y="128016"/>
                </a:lnTo>
                <a:close/>
              </a:path>
              <a:path w="347979" h="424179">
                <a:moveTo>
                  <a:pt x="282815" y="391668"/>
                </a:moveTo>
                <a:lnTo>
                  <a:pt x="181356" y="391668"/>
                </a:lnTo>
                <a:lnTo>
                  <a:pt x="193643" y="391334"/>
                </a:lnTo>
                <a:lnTo>
                  <a:pt x="205359" y="390144"/>
                </a:lnTo>
                <a:lnTo>
                  <a:pt x="247840" y="373761"/>
                </a:lnTo>
                <a:lnTo>
                  <a:pt x="279844" y="344233"/>
                </a:lnTo>
                <a:lnTo>
                  <a:pt x="301180" y="304609"/>
                </a:lnTo>
                <a:lnTo>
                  <a:pt x="307848" y="281940"/>
                </a:lnTo>
                <a:lnTo>
                  <a:pt x="347472" y="281940"/>
                </a:lnTo>
                <a:lnTo>
                  <a:pt x="333970" y="323088"/>
                </a:lnTo>
                <a:lnTo>
                  <a:pt x="313182" y="360807"/>
                </a:lnTo>
                <a:lnTo>
                  <a:pt x="283273" y="391358"/>
                </a:lnTo>
                <a:lnTo>
                  <a:pt x="282815" y="3916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853247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3606" y="299656"/>
                </a:lnTo>
                <a:lnTo>
                  <a:pt x="5905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75" y="273748"/>
                </a:lnTo>
                <a:lnTo>
                  <a:pt x="157924" y="272033"/>
                </a:lnTo>
                <a:lnTo>
                  <a:pt x="196024" y="252412"/>
                </a:lnTo>
                <a:lnTo>
                  <a:pt x="220408" y="218312"/>
                </a:lnTo>
                <a:lnTo>
                  <a:pt x="231267" y="175831"/>
                </a:lnTo>
                <a:lnTo>
                  <a:pt x="233172" y="152399"/>
                </a:lnTo>
                <a:lnTo>
                  <a:pt x="232648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28" y="169235"/>
                </a:lnTo>
                <a:lnTo>
                  <a:pt x="257556" y="214883"/>
                </a:lnTo>
                <a:lnTo>
                  <a:pt x="239339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077690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68580" y="48768"/>
                </a:moveTo>
                <a:lnTo>
                  <a:pt x="33528" y="48768"/>
                </a:lnTo>
                <a:lnTo>
                  <a:pt x="43172" y="38147"/>
                </a:lnTo>
                <a:lnTo>
                  <a:pt x="74676" y="13716"/>
                </a:lnTo>
                <a:lnTo>
                  <a:pt x="111966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0396" y="30480"/>
                </a:lnTo>
                <a:lnTo>
                  <a:pt x="112680" y="30765"/>
                </a:lnTo>
                <a:lnTo>
                  <a:pt x="74318" y="44696"/>
                </a:lnTo>
                <a:lnTo>
                  <a:pt x="68580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68580" y="48768"/>
                </a:lnTo>
                <a:lnTo>
                  <a:pt x="62484" y="53340"/>
                </a:lnTo>
                <a:lnTo>
                  <a:pt x="56388" y="59436"/>
                </a:lnTo>
                <a:lnTo>
                  <a:pt x="51816" y="65532"/>
                </a:lnTo>
                <a:lnTo>
                  <a:pt x="47244" y="73152"/>
                </a:lnTo>
                <a:lnTo>
                  <a:pt x="42672" y="79248"/>
                </a:lnTo>
                <a:lnTo>
                  <a:pt x="33528" y="114300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0" y="108204"/>
                </a:lnTo>
                <a:lnTo>
                  <a:pt x="195453" y="91440"/>
                </a:lnTo>
                <a:lnTo>
                  <a:pt x="178308" y="50292"/>
                </a:lnTo>
                <a:lnTo>
                  <a:pt x="139517" y="31861"/>
                </a:lnTo>
                <a:lnTo>
                  <a:pt x="120396" y="30480"/>
                </a:lnTo>
                <a:lnTo>
                  <a:pt x="206476" y="30480"/>
                </a:lnTo>
                <a:lnTo>
                  <a:pt x="225599" y="65793"/>
                </a:lnTo>
                <a:lnTo>
                  <a:pt x="230101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68883" y="2798272"/>
            <a:ext cx="177944" cy="197427"/>
          </a:xfrm>
          <a:custGeom>
            <a:avLst/>
            <a:gdLst/>
            <a:ahLst/>
            <a:cxnLst/>
            <a:rect l="l" t="t" r="r" b="b"/>
            <a:pathLst>
              <a:path w="260984" h="289560">
                <a:moveTo>
                  <a:pt x="147828" y="289560"/>
                </a:moveTo>
                <a:lnTo>
                  <a:pt x="109728" y="289560"/>
                </a:lnTo>
                <a:lnTo>
                  <a:pt x="0" y="0"/>
                </a:lnTo>
                <a:lnTo>
                  <a:pt x="36576" y="0"/>
                </a:lnTo>
                <a:lnTo>
                  <a:pt x="129540" y="248412"/>
                </a:lnTo>
                <a:lnTo>
                  <a:pt x="163854" y="248412"/>
                </a:lnTo>
                <a:lnTo>
                  <a:pt x="147828" y="289560"/>
                </a:lnTo>
                <a:close/>
              </a:path>
              <a:path w="260984" h="289560">
                <a:moveTo>
                  <a:pt x="163854" y="248412"/>
                </a:moveTo>
                <a:lnTo>
                  <a:pt x="129540" y="248412"/>
                </a:lnTo>
                <a:lnTo>
                  <a:pt x="224028" y="0"/>
                </a:lnTo>
                <a:lnTo>
                  <a:pt x="260604" y="0"/>
                </a:lnTo>
                <a:lnTo>
                  <a:pt x="163854" y="2484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7350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249" y="299656"/>
                </a:lnTo>
                <a:lnTo>
                  <a:pt x="5924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99" y="273748"/>
                </a:lnTo>
                <a:lnTo>
                  <a:pt x="158115" y="272033"/>
                </a:lnTo>
                <a:lnTo>
                  <a:pt x="196215" y="252412"/>
                </a:lnTo>
                <a:lnTo>
                  <a:pt x="220408" y="218312"/>
                </a:lnTo>
                <a:lnTo>
                  <a:pt x="231838" y="175831"/>
                </a:lnTo>
                <a:lnTo>
                  <a:pt x="233172" y="152399"/>
                </a:lnTo>
                <a:lnTo>
                  <a:pt x="232862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39363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706860" y="2721379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775959" y="2798272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103631" y="297179"/>
                </a:moveTo>
                <a:lnTo>
                  <a:pt x="64841" y="293322"/>
                </a:lnTo>
                <a:lnTo>
                  <a:pt x="29146" y="273915"/>
                </a:lnTo>
                <a:lnTo>
                  <a:pt x="6095" y="233171"/>
                </a:lnTo>
                <a:lnTo>
                  <a:pt x="44" y="192143"/>
                </a:lnTo>
                <a:lnTo>
                  <a:pt x="0" y="0"/>
                </a:lnTo>
                <a:lnTo>
                  <a:pt x="33527" y="0"/>
                </a:lnTo>
                <a:lnTo>
                  <a:pt x="33633" y="192143"/>
                </a:lnTo>
                <a:lnTo>
                  <a:pt x="34647" y="207883"/>
                </a:lnTo>
                <a:lnTo>
                  <a:pt x="50291" y="246887"/>
                </a:lnTo>
                <a:lnTo>
                  <a:pt x="89939" y="265533"/>
                </a:lnTo>
                <a:lnTo>
                  <a:pt x="108203" y="266699"/>
                </a:lnTo>
                <a:lnTo>
                  <a:pt x="181355" y="266699"/>
                </a:lnTo>
                <a:lnTo>
                  <a:pt x="175259" y="271271"/>
                </a:lnTo>
                <a:lnTo>
                  <a:pt x="169163" y="277367"/>
                </a:lnTo>
                <a:lnTo>
                  <a:pt x="161543" y="281939"/>
                </a:lnTo>
                <a:lnTo>
                  <a:pt x="156448" y="285107"/>
                </a:lnTo>
                <a:lnTo>
                  <a:pt x="112514" y="296894"/>
                </a:lnTo>
                <a:lnTo>
                  <a:pt x="103631" y="297179"/>
                </a:lnTo>
                <a:close/>
              </a:path>
              <a:path w="230504" h="297179">
                <a:moveTo>
                  <a:pt x="181355" y="266699"/>
                </a:moveTo>
                <a:lnTo>
                  <a:pt x="108203" y="266699"/>
                </a:lnTo>
                <a:lnTo>
                  <a:pt x="118205" y="266366"/>
                </a:lnTo>
                <a:lnTo>
                  <a:pt x="127634" y="265175"/>
                </a:lnTo>
                <a:lnTo>
                  <a:pt x="167711" y="243649"/>
                </a:lnTo>
                <a:lnTo>
                  <a:pt x="190499" y="202691"/>
                </a:lnTo>
                <a:lnTo>
                  <a:pt x="196595" y="158495"/>
                </a:lnTo>
                <a:lnTo>
                  <a:pt x="196595" y="0"/>
                </a:lnTo>
                <a:lnTo>
                  <a:pt x="230123" y="0"/>
                </a:lnTo>
                <a:lnTo>
                  <a:pt x="230123" y="249935"/>
                </a:lnTo>
                <a:lnTo>
                  <a:pt x="196595" y="249935"/>
                </a:lnTo>
                <a:lnTo>
                  <a:pt x="192023" y="254507"/>
                </a:lnTo>
                <a:lnTo>
                  <a:pt x="187451" y="260603"/>
                </a:lnTo>
                <a:lnTo>
                  <a:pt x="181355" y="266699"/>
                </a:lnTo>
                <a:close/>
              </a:path>
              <a:path w="230504" h="297179">
                <a:moveTo>
                  <a:pt x="230123" y="289559"/>
                </a:moveTo>
                <a:lnTo>
                  <a:pt x="196595" y="289559"/>
                </a:lnTo>
                <a:lnTo>
                  <a:pt x="196595" y="249935"/>
                </a:lnTo>
                <a:lnTo>
                  <a:pt x="230123" y="249935"/>
                </a:lnTo>
                <a:lnTo>
                  <a:pt x="230123" y="2895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968191" y="2743199"/>
            <a:ext cx="89622" cy="258041"/>
          </a:xfrm>
          <a:custGeom>
            <a:avLst/>
            <a:gdLst/>
            <a:ahLst/>
            <a:cxnLst/>
            <a:rect l="l" t="t" r="r" b="b"/>
            <a:pathLst>
              <a:path w="131445" h="378460">
                <a:moveTo>
                  <a:pt x="74676" y="80772"/>
                </a:moveTo>
                <a:lnTo>
                  <a:pt x="41148" y="80772"/>
                </a:lnTo>
                <a:lnTo>
                  <a:pt x="41148" y="0"/>
                </a:lnTo>
                <a:lnTo>
                  <a:pt x="74676" y="0"/>
                </a:lnTo>
                <a:lnTo>
                  <a:pt x="74676" y="80772"/>
                </a:lnTo>
                <a:close/>
              </a:path>
              <a:path w="131445" h="378460">
                <a:moveTo>
                  <a:pt x="129540" y="108204"/>
                </a:moveTo>
                <a:lnTo>
                  <a:pt x="0" y="108204"/>
                </a:lnTo>
                <a:lnTo>
                  <a:pt x="0" y="80772"/>
                </a:lnTo>
                <a:lnTo>
                  <a:pt x="129540" y="80772"/>
                </a:lnTo>
                <a:lnTo>
                  <a:pt x="129540" y="108204"/>
                </a:lnTo>
                <a:close/>
              </a:path>
              <a:path w="131445" h="378460">
                <a:moveTo>
                  <a:pt x="108204" y="377952"/>
                </a:moveTo>
                <a:lnTo>
                  <a:pt x="92964" y="377952"/>
                </a:lnTo>
                <a:lnTo>
                  <a:pt x="81010" y="377332"/>
                </a:lnTo>
                <a:lnTo>
                  <a:pt x="44577" y="348805"/>
                </a:lnTo>
                <a:lnTo>
                  <a:pt x="41148" y="321564"/>
                </a:lnTo>
                <a:lnTo>
                  <a:pt x="41148" y="108204"/>
                </a:lnTo>
                <a:lnTo>
                  <a:pt x="74676" y="108204"/>
                </a:lnTo>
                <a:lnTo>
                  <a:pt x="74676" y="326136"/>
                </a:lnTo>
                <a:lnTo>
                  <a:pt x="76200" y="330708"/>
                </a:lnTo>
                <a:lnTo>
                  <a:pt x="76200" y="335280"/>
                </a:lnTo>
                <a:lnTo>
                  <a:pt x="77724" y="338328"/>
                </a:lnTo>
                <a:lnTo>
                  <a:pt x="83820" y="344424"/>
                </a:lnTo>
                <a:lnTo>
                  <a:pt x="86868" y="345948"/>
                </a:lnTo>
                <a:lnTo>
                  <a:pt x="91440" y="347472"/>
                </a:lnTo>
                <a:lnTo>
                  <a:pt x="131064" y="347472"/>
                </a:lnTo>
                <a:lnTo>
                  <a:pt x="131064" y="371856"/>
                </a:lnTo>
                <a:lnTo>
                  <a:pt x="126492" y="371856"/>
                </a:lnTo>
                <a:lnTo>
                  <a:pt x="121920" y="373380"/>
                </a:lnTo>
                <a:lnTo>
                  <a:pt x="114300" y="374904"/>
                </a:lnTo>
                <a:lnTo>
                  <a:pt x="108204" y="377952"/>
                </a:lnTo>
                <a:close/>
              </a:path>
              <a:path w="131445" h="378460">
                <a:moveTo>
                  <a:pt x="131064" y="347472"/>
                </a:moveTo>
                <a:lnTo>
                  <a:pt x="117348" y="347472"/>
                </a:lnTo>
                <a:lnTo>
                  <a:pt x="121920" y="345948"/>
                </a:lnTo>
                <a:lnTo>
                  <a:pt x="126492" y="345948"/>
                </a:lnTo>
                <a:lnTo>
                  <a:pt x="131064" y="344424"/>
                </a:lnTo>
                <a:lnTo>
                  <a:pt x="131064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108989" y="2798272"/>
            <a:ext cx="0" cy="19742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5052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096000" y="2721379"/>
            <a:ext cx="25977" cy="34636"/>
          </a:xfrm>
          <a:custGeom>
            <a:avLst/>
            <a:gdLst/>
            <a:ahLst/>
            <a:cxnLst/>
            <a:rect l="l" t="t" r="r" b="b"/>
            <a:pathLst>
              <a:path w="38100" h="50800">
                <a:moveTo>
                  <a:pt x="38100" y="50292"/>
                </a:moveTo>
                <a:lnTo>
                  <a:pt x="0" y="50292"/>
                </a:lnTo>
                <a:lnTo>
                  <a:pt x="0" y="0"/>
                </a:lnTo>
                <a:lnTo>
                  <a:pt x="38100" y="0"/>
                </a:lnTo>
                <a:lnTo>
                  <a:pt x="3810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165619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5860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48" y="31289"/>
                </a:lnTo>
                <a:lnTo>
                  <a:pt x="80414" y="47148"/>
                </a:lnTo>
                <a:lnTo>
                  <a:pt x="52506" y="77128"/>
                </a:lnTo>
                <a:lnTo>
                  <a:pt x="41148" y="108203"/>
                </a:lnTo>
                <a:lnTo>
                  <a:pt x="38266" y="118752"/>
                </a:lnTo>
                <a:lnTo>
                  <a:pt x="36385" y="129730"/>
                </a:lnTo>
                <a:lnTo>
                  <a:pt x="35361" y="140993"/>
                </a:lnTo>
                <a:lnTo>
                  <a:pt x="35052" y="152399"/>
                </a:lnTo>
                <a:lnTo>
                  <a:pt x="35599" y="165830"/>
                </a:lnTo>
                <a:lnTo>
                  <a:pt x="37147" y="178688"/>
                </a:lnTo>
                <a:lnTo>
                  <a:pt x="39552" y="190976"/>
                </a:lnTo>
                <a:lnTo>
                  <a:pt x="42672" y="202691"/>
                </a:lnTo>
                <a:lnTo>
                  <a:pt x="45529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760" y="299013"/>
                </a:lnTo>
                <a:lnTo>
                  <a:pt x="148899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90062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70104" y="48768"/>
                </a:moveTo>
                <a:lnTo>
                  <a:pt x="33528" y="48768"/>
                </a:lnTo>
                <a:lnTo>
                  <a:pt x="43838" y="38147"/>
                </a:lnTo>
                <a:lnTo>
                  <a:pt x="76200" y="13716"/>
                </a:lnTo>
                <a:lnTo>
                  <a:pt x="112847" y="857"/>
                </a:lnTo>
                <a:lnTo>
                  <a:pt x="128016" y="0"/>
                </a:lnTo>
                <a:lnTo>
                  <a:pt x="140565" y="571"/>
                </a:lnTo>
                <a:lnTo>
                  <a:pt x="187904" y="14573"/>
                </a:lnTo>
                <a:lnTo>
                  <a:pt x="207756" y="30480"/>
                </a:lnTo>
                <a:lnTo>
                  <a:pt x="121920" y="30480"/>
                </a:lnTo>
                <a:lnTo>
                  <a:pt x="114180" y="30765"/>
                </a:lnTo>
                <a:lnTo>
                  <a:pt x="74961" y="44696"/>
                </a:lnTo>
                <a:lnTo>
                  <a:pt x="70104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70104" y="48768"/>
                </a:lnTo>
                <a:lnTo>
                  <a:pt x="44196" y="79248"/>
                </a:lnTo>
                <a:lnTo>
                  <a:pt x="35052" y="114300"/>
                </a:lnTo>
                <a:lnTo>
                  <a:pt x="34170" y="121158"/>
                </a:lnTo>
                <a:lnTo>
                  <a:pt x="33718" y="128016"/>
                </a:lnTo>
                <a:lnTo>
                  <a:pt x="33551" y="134874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2" y="108204"/>
                </a:lnTo>
                <a:lnTo>
                  <a:pt x="195476" y="91440"/>
                </a:lnTo>
                <a:lnTo>
                  <a:pt x="179832" y="50292"/>
                </a:lnTo>
                <a:lnTo>
                  <a:pt x="140827" y="31861"/>
                </a:lnTo>
                <a:lnTo>
                  <a:pt x="121920" y="30480"/>
                </a:lnTo>
                <a:lnTo>
                  <a:pt x="207756" y="30480"/>
                </a:lnTo>
                <a:lnTo>
                  <a:pt x="226909" y="65793"/>
                </a:lnTo>
                <a:lnTo>
                  <a:pt x="230103" y="100584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725170" y="2721551"/>
            <a:ext cx="0" cy="25198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0"/>
                </a:moveTo>
                <a:lnTo>
                  <a:pt x="0" y="36956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712181" y="298478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330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910648" y="2793076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3716" y="96012"/>
                </a:lnTo>
                <a:lnTo>
                  <a:pt x="14525" y="83748"/>
                </a:lnTo>
                <a:lnTo>
                  <a:pt x="30146" y="43862"/>
                </a:lnTo>
                <a:lnTo>
                  <a:pt x="58602" y="17454"/>
                </a:lnTo>
                <a:lnTo>
                  <a:pt x="98940" y="3857"/>
                </a:lnTo>
                <a:lnTo>
                  <a:pt x="132588" y="0"/>
                </a:lnTo>
                <a:lnTo>
                  <a:pt x="142875" y="285"/>
                </a:lnTo>
                <a:lnTo>
                  <a:pt x="182832" y="8024"/>
                </a:lnTo>
                <a:lnTo>
                  <a:pt x="217955" y="30480"/>
                </a:lnTo>
                <a:lnTo>
                  <a:pt x="131064" y="30480"/>
                </a:lnTo>
                <a:lnTo>
                  <a:pt x="123086" y="30741"/>
                </a:lnTo>
                <a:lnTo>
                  <a:pt x="80438" y="41028"/>
                </a:lnTo>
                <a:lnTo>
                  <a:pt x="53244" y="71794"/>
                </a:lnTo>
                <a:lnTo>
                  <a:pt x="48672" y="87177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0815" y="297418"/>
                </a:lnTo>
                <a:lnTo>
                  <a:pt x="16573" y="273177"/>
                </a:lnTo>
                <a:lnTo>
                  <a:pt x="547" y="232505"/>
                </a:lnTo>
                <a:lnTo>
                  <a:pt x="0" y="222504"/>
                </a:lnTo>
                <a:lnTo>
                  <a:pt x="6286" y="189642"/>
                </a:lnTo>
                <a:lnTo>
                  <a:pt x="25146" y="164211"/>
                </a:lnTo>
                <a:lnTo>
                  <a:pt x="56578" y="146208"/>
                </a:lnTo>
                <a:lnTo>
                  <a:pt x="100584" y="135636"/>
                </a:lnTo>
                <a:lnTo>
                  <a:pt x="147828" y="129540"/>
                </a:lnTo>
                <a:lnTo>
                  <a:pt x="153924" y="128016"/>
                </a:lnTo>
                <a:lnTo>
                  <a:pt x="161544" y="128016"/>
                </a:lnTo>
                <a:lnTo>
                  <a:pt x="170688" y="126492"/>
                </a:lnTo>
                <a:lnTo>
                  <a:pt x="178308" y="124968"/>
                </a:lnTo>
                <a:lnTo>
                  <a:pt x="185928" y="121920"/>
                </a:lnTo>
                <a:lnTo>
                  <a:pt x="192024" y="120396"/>
                </a:lnTo>
                <a:lnTo>
                  <a:pt x="196596" y="117348"/>
                </a:lnTo>
                <a:lnTo>
                  <a:pt x="201168" y="112776"/>
                </a:lnTo>
                <a:lnTo>
                  <a:pt x="202692" y="106680"/>
                </a:lnTo>
                <a:lnTo>
                  <a:pt x="202692" y="100584"/>
                </a:lnTo>
                <a:lnTo>
                  <a:pt x="204216" y="94488"/>
                </a:lnTo>
                <a:lnTo>
                  <a:pt x="204216" y="89916"/>
                </a:lnTo>
                <a:lnTo>
                  <a:pt x="203096" y="77676"/>
                </a:lnTo>
                <a:lnTo>
                  <a:pt x="177998" y="40124"/>
                </a:lnTo>
                <a:lnTo>
                  <a:pt x="131064" y="30480"/>
                </a:lnTo>
                <a:lnTo>
                  <a:pt x="217955" y="30480"/>
                </a:lnTo>
                <a:lnTo>
                  <a:pt x="235458" y="66865"/>
                </a:lnTo>
                <a:lnTo>
                  <a:pt x="237744" y="89916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690" y="149042"/>
                </a:lnTo>
                <a:lnTo>
                  <a:pt x="182880" y="152590"/>
                </a:lnTo>
                <a:lnTo>
                  <a:pt x="172069" y="155281"/>
                </a:lnTo>
                <a:lnTo>
                  <a:pt x="161544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148" y="186928"/>
                </a:lnTo>
                <a:lnTo>
                  <a:pt x="36576" y="222504"/>
                </a:lnTo>
                <a:lnTo>
                  <a:pt x="36576" y="231648"/>
                </a:lnTo>
                <a:lnTo>
                  <a:pt x="60960" y="266700"/>
                </a:lnTo>
                <a:lnTo>
                  <a:pt x="76200" y="271272"/>
                </a:lnTo>
                <a:lnTo>
                  <a:pt x="83820" y="274320"/>
                </a:lnTo>
                <a:lnTo>
                  <a:pt x="186032" y="274320"/>
                </a:lnTo>
                <a:lnTo>
                  <a:pt x="181546" y="277939"/>
                </a:lnTo>
                <a:lnTo>
                  <a:pt x="141446" y="298370"/>
                </a:lnTo>
                <a:lnTo>
                  <a:pt x="111728" y="304180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6032" y="274320"/>
                </a:moveTo>
                <a:lnTo>
                  <a:pt x="99060" y="274320"/>
                </a:lnTo>
                <a:lnTo>
                  <a:pt x="109085" y="274034"/>
                </a:lnTo>
                <a:lnTo>
                  <a:pt x="118681" y="273177"/>
                </a:lnTo>
                <a:lnTo>
                  <a:pt x="155638" y="263271"/>
                </a:lnTo>
                <a:lnTo>
                  <a:pt x="190190" y="236077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806" y="248745"/>
                </a:lnTo>
                <a:lnTo>
                  <a:pt x="238053" y="256079"/>
                </a:lnTo>
                <a:lnTo>
                  <a:pt x="238263" y="257556"/>
                </a:lnTo>
                <a:lnTo>
                  <a:pt x="204216" y="257556"/>
                </a:lnTo>
                <a:lnTo>
                  <a:pt x="193381" y="268390"/>
                </a:lnTo>
                <a:lnTo>
                  <a:pt x="186032" y="274320"/>
                </a:lnTo>
                <a:close/>
              </a:path>
              <a:path w="273050" h="304800">
                <a:moveTo>
                  <a:pt x="256032" y="301752"/>
                </a:moveTo>
                <a:lnTo>
                  <a:pt x="236220" y="301752"/>
                </a:lnTo>
                <a:lnTo>
                  <a:pt x="231648" y="300228"/>
                </a:lnTo>
                <a:lnTo>
                  <a:pt x="225552" y="300228"/>
                </a:lnTo>
                <a:lnTo>
                  <a:pt x="205740" y="277368"/>
                </a:lnTo>
                <a:lnTo>
                  <a:pt x="205740" y="272796"/>
                </a:lnTo>
                <a:lnTo>
                  <a:pt x="204271" y="268390"/>
                </a:lnTo>
                <a:lnTo>
                  <a:pt x="204216" y="257556"/>
                </a:lnTo>
                <a:lnTo>
                  <a:pt x="238263" y="257556"/>
                </a:lnTo>
                <a:lnTo>
                  <a:pt x="239077" y="263271"/>
                </a:lnTo>
                <a:lnTo>
                  <a:pt x="240958" y="268747"/>
                </a:lnTo>
                <a:lnTo>
                  <a:pt x="243840" y="272796"/>
                </a:lnTo>
                <a:lnTo>
                  <a:pt x="248364" y="274462"/>
                </a:lnTo>
                <a:lnTo>
                  <a:pt x="254889" y="274701"/>
                </a:lnTo>
                <a:lnTo>
                  <a:pt x="272796" y="274701"/>
                </a:lnTo>
                <a:lnTo>
                  <a:pt x="272796" y="295656"/>
                </a:lnTo>
                <a:lnTo>
                  <a:pt x="266700" y="298704"/>
                </a:lnTo>
                <a:lnTo>
                  <a:pt x="260604" y="300228"/>
                </a:lnTo>
                <a:lnTo>
                  <a:pt x="256032" y="301752"/>
                </a:lnTo>
                <a:close/>
              </a:path>
              <a:path w="273050" h="304800">
                <a:moveTo>
                  <a:pt x="272796" y="274701"/>
                </a:moveTo>
                <a:lnTo>
                  <a:pt x="254889" y="274701"/>
                </a:lnTo>
                <a:lnTo>
                  <a:pt x="263128" y="273224"/>
                </a:lnTo>
                <a:lnTo>
                  <a:pt x="272796" y="269748"/>
                </a:lnTo>
                <a:lnTo>
                  <a:pt x="272796" y="274701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11192" y="2798272"/>
            <a:ext cx="177944" cy="275359"/>
          </a:xfrm>
          <a:custGeom>
            <a:avLst/>
            <a:gdLst/>
            <a:ahLst/>
            <a:cxnLst/>
            <a:rect l="l" t="t" r="r" b="b"/>
            <a:pathLst>
              <a:path w="260984" h="403860">
                <a:moveTo>
                  <a:pt x="113775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9935"/>
                </a:lnTo>
                <a:lnTo>
                  <a:pt x="166213" y="249935"/>
                </a:lnTo>
                <a:lnTo>
                  <a:pt x="152400" y="286511"/>
                </a:lnTo>
                <a:lnTo>
                  <a:pt x="146946" y="299918"/>
                </a:lnTo>
                <a:lnTo>
                  <a:pt x="141922" y="312610"/>
                </a:lnTo>
                <a:lnTo>
                  <a:pt x="137183" y="324445"/>
                </a:lnTo>
                <a:lnTo>
                  <a:pt x="127992" y="346162"/>
                </a:lnTo>
                <a:lnTo>
                  <a:pt x="123253" y="356044"/>
                </a:lnTo>
                <a:lnTo>
                  <a:pt x="118229" y="365069"/>
                </a:lnTo>
                <a:lnTo>
                  <a:pt x="113775" y="371855"/>
                </a:lnTo>
                <a:close/>
              </a:path>
              <a:path w="260984" h="403860">
                <a:moveTo>
                  <a:pt x="166213" y="249935"/>
                </a:moveTo>
                <a:lnTo>
                  <a:pt x="131064" y="249935"/>
                </a:lnTo>
                <a:lnTo>
                  <a:pt x="224028" y="0"/>
                </a:lnTo>
                <a:lnTo>
                  <a:pt x="260604" y="0"/>
                </a:lnTo>
                <a:lnTo>
                  <a:pt x="166213" y="249935"/>
                </a:lnTo>
                <a:close/>
              </a:path>
              <a:path w="260984" h="403860">
                <a:moveTo>
                  <a:pt x="60960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28956" y="399287"/>
                </a:lnTo>
                <a:lnTo>
                  <a:pt x="28956" y="368807"/>
                </a:lnTo>
                <a:lnTo>
                  <a:pt x="33528" y="370331"/>
                </a:lnTo>
                <a:lnTo>
                  <a:pt x="38100" y="370331"/>
                </a:lnTo>
                <a:lnTo>
                  <a:pt x="42672" y="371855"/>
                </a:lnTo>
                <a:lnTo>
                  <a:pt x="113775" y="371855"/>
                </a:lnTo>
                <a:lnTo>
                  <a:pt x="112776" y="373379"/>
                </a:lnTo>
                <a:lnTo>
                  <a:pt x="83677" y="400002"/>
                </a:lnTo>
                <a:lnTo>
                  <a:pt x="68913" y="403526"/>
                </a:lnTo>
                <a:lnTo>
                  <a:pt x="60960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12775" y="2793076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9013"/>
                </a:lnTo>
                <a:lnTo>
                  <a:pt x="50292" y="279844"/>
                </a:lnTo>
                <a:lnTo>
                  <a:pt x="24550" y="251293"/>
                </a:lnTo>
                <a:lnTo>
                  <a:pt x="7620" y="213360"/>
                </a:lnTo>
                <a:lnTo>
                  <a:pt x="547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6554"/>
                </a:lnTo>
                <a:lnTo>
                  <a:pt x="54483" y="26670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4367" y="43600"/>
                </a:lnTo>
                <a:lnTo>
                  <a:pt x="52959" y="77152"/>
                </a:lnTo>
                <a:lnTo>
                  <a:pt x="38481" y="112966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2069"/>
                </a:lnTo>
                <a:lnTo>
                  <a:pt x="44862" y="215074"/>
                </a:lnTo>
                <a:lnTo>
                  <a:pt x="65698" y="248245"/>
                </a:lnTo>
                <a:lnTo>
                  <a:pt x="99369" y="269176"/>
                </a:lnTo>
                <a:lnTo>
                  <a:pt x="132588" y="274320"/>
                </a:lnTo>
                <a:lnTo>
                  <a:pt x="219697" y="274320"/>
                </a:lnTo>
                <a:lnTo>
                  <a:pt x="216408" y="277368"/>
                </a:lnTo>
                <a:lnTo>
                  <a:pt x="181356" y="298704"/>
                </a:lnTo>
                <a:lnTo>
                  <a:pt x="145780" y="304490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718" y="122324"/>
                </a:lnTo>
                <a:lnTo>
                  <a:pt x="222694" y="112204"/>
                </a:lnTo>
                <a:lnTo>
                  <a:pt x="211264" y="75819"/>
                </a:lnTo>
                <a:lnTo>
                  <a:pt x="180165" y="43600"/>
                </a:lnTo>
                <a:lnTo>
                  <a:pt x="143494" y="31051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697" y="274320"/>
                </a:moveTo>
                <a:lnTo>
                  <a:pt x="132588" y="274320"/>
                </a:lnTo>
                <a:lnTo>
                  <a:pt x="148042" y="273415"/>
                </a:lnTo>
                <a:lnTo>
                  <a:pt x="162496" y="270510"/>
                </a:lnTo>
                <a:lnTo>
                  <a:pt x="199524" y="247792"/>
                </a:lnTo>
                <a:lnTo>
                  <a:pt x="219456" y="208788"/>
                </a:lnTo>
                <a:lnTo>
                  <a:pt x="257556" y="208788"/>
                </a:lnTo>
                <a:lnTo>
                  <a:pt x="235910" y="255508"/>
                </a:lnTo>
                <a:lnTo>
                  <a:pt x="223809" y="270510"/>
                </a:lnTo>
                <a:lnTo>
                  <a:pt x="219697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36180" y="2793076"/>
            <a:ext cx="88322" cy="202623"/>
          </a:xfrm>
          <a:custGeom>
            <a:avLst/>
            <a:gdLst/>
            <a:ahLst/>
            <a:cxnLst/>
            <a:rect l="l" t="t" r="r" b="b"/>
            <a:pathLst>
              <a:path w="129540" h="297179">
                <a:moveTo>
                  <a:pt x="60139" y="62484"/>
                </a:moveTo>
                <a:lnTo>
                  <a:pt x="35052" y="62484"/>
                </a:lnTo>
                <a:lnTo>
                  <a:pt x="42457" y="46505"/>
                </a:lnTo>
                <a:lnTo>
                  <a:pt x="70104" y="13716"/>
                </a:lnTo>
                <a:lnTo>
                  <a:pt x="112109" y="857"/>
                </a:lnTo>
                <a:lnTo>
                  <a:pt x="129540" y="0"/>
                </a:lnTo>
                <a:lnTo>
                  <a:pt x="129540" y="36576"/>
                </a:lnTo>
                <a:lnTo>
                  <a:pt x="115514" y="37147"/>
                </a:lnTo>
                <a:lnTo>
                  <a:pt x="103060" y="38862"/>
                </a:lnTo>
                <a:lnTo>
                  <a:pt x="92035" y="41719"/>
                </a:lnTo>
                <a:lnTo>
                  <a:pt x="82296" y="45720"/>
                </a:lnTo>
                <a:lnTo>
                  <a:pt x="73485" y="50839"/>
                </a:lnTo>
                <a:lnTo>
                  <a:pt x="65532" y="56959"/>
                </a:lnTo>
                <a:lnTo>
                  <a:pt x="60139" y="62484"/>
                </a:lnTo>
                <a:close/>
              </a:path>
              <a:path w="12954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60139" y="62484"/>
                </a:lnTo>
                <a:lnTo>
                  <a:pt x="40052" y="98845"/>
                </a:lnTo>
                <a:lnTo>
                  <a:pt x="33813" y="144018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72643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03668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72643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8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76799" y="4182341"/>
            <a:ext cx="2793423" cy="0"/>
          </a:xfrm>
          <a:custGeom>
            <a:avLst/>
            <a:gdLst/>
            <a:ahLst/>
            <a:cxnLst/>
            <a:rect l="l" t="t" r="r" b="b"/>
            <a:pathLst>
              <a:path w="4097020">
                <a:moveTo>
                  <a:pt x="0" y="0"/>
                </a:moveTo>
                <a:lnTo>
                  <a:pt x="40965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906174" cy="0"/>
          </a:xfrm>
          <a:custGeom>
            <a:avLst/>
            <a:gdLst/>
            <a:ahLst/>
            <a:cxnLst/>
            <a:rect l="l" t="t" r="r" b="b"/>
            <a:pathLst>
              <a:path w="1329054">
                <a:moveTo>
                  <a:pt x="0" y="0"/>
                </a:moveTo>
                <a:lnTo>
                  <a:pt x="1328927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775710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949238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857154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042111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01540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6497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75710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59628" y="3915294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857154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042111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01540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86497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701540" y="3953741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875068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840529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014057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775710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949238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213561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39538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13561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39539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39539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65516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50822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119755" y="2813858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1368552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2" y="0"/>
                </a:lnTo>
                <a:lnTo>
                  <a:pt x="1368552" y="123444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255625" y="3654482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40">
                <a:moveTo>
                  <a:pt x="1368551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1" y="0"/>
                </a:lnTo>
                <a:lnTo>
                  <a:pt x="1368551" y="1234440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613072" y="3936076"/>
            <a:ext cx="203922" cy="306532"/>
          </a:xfrm>
          <a:custGeom>
            <a:avLst/>
            <a:gdLst/>
            <a:ahLst/>
            <a:cxnLst/>
            <a:rect l="l" t="t" r="r" b="b"/>
            <a:pathLst>
              <a:path w="299084" h="449579">
                <a:moveTo>
                  <a:pt x="67056" y="160020"/>
                </a:moveTo>
                <a:lnTo>
                  <a:pt x="13716" y="160020"/>
                </a:lnTo>
                <a:lnTo>
                  <a:pt x="13406" y="143160"/>
                </a:lnTo>
                <a:lnTo>
                  <a:pt x="21336" y="96012"/>
                </a:lnTo>
                <a:lnTo>
                  <a:pt x="39338" y="56578"/>
                </a:lnTo>
                <a:lnTo>
                  <a:pt x="69342" y="26670"/>
                </a:lnTo>
                <a:lnTo>
                  <a:pt x="108775" y="7072"/>
                </a:lnTo>
                <a:lnTo>
                  <a:pt x="158496" y="0"/>
                </a:lnTo>
                <a:lnTo>
                  <a:pt x="172212" y="571"/>
                </a:lnTo>
                <a:lnTo>
                  <a:pt x="213360" y="9144"/>
                </a:lnTo>
                <a:lnTo>
                  <a:pt x="247864" y="26074"/>
                </a:lnTo>
                <a:lnTo>
                  <a:pt x="270689" y="47244"/>
                </a:lnTo>
                <a:lnTo>
                  <a:pt x="153924" y="47244"/>
                </a:lnTo>
                <a:lnTo>
                  <a:pt x="142803" y="47839"/>
                </a:lnTo>
                <a:lnTo>
                  <a:pt x="106584" y="63031"/>
                </a:lnTo>
                <a:lnTo>
                  <a:pt x="77533" y="100203"/>
                </a:lnTo>
                <a:lnTo>
                  <a:pt x="68199" y="139446"/>
                </a:lnTo>
                <a:lnTo>
                  <a:pt x="67341" y="149733"/>
                </a:lnTo>
                <a:lnTo>
                  <a:pt x="67056" y="160020"/>
                </a:lnTo>
                <a:close/>
              </a:path>
              <a:path w="299084" h="449579">
                <a:moveTo>
                  <a:pt x="294131" y="449580"/>
                </a:moveTo>
                <a:lnTo>
                  <a:pt x="0" y="449580"/>
                </a:lnTo>
                <a:lnTo>
                  <a:pt x="1714" y="430744"/>
                </a:lnTo>
                <a:lnTo>
                  <a:pt x="13716" y="382524"/>
                </a:lnTo>
                <a:lnTo>
                  <a:pt x="34075" y="343090"/>
                </a:lnTo>
                <a:lnTo>
                  <a:pt x="60579" y="312801"/>
                </a:lnTo>
                <a:lnTo>
                  <a:pt x="91344" y="287916"/>
                </a:lnTo>
                <a:lnTo>
                  <a:pt x="126492" y="266700"/>
                </a:lnTo>
                <a:lnTo>
                  <a:pt x="152590" y="249364"/>
                </a:lnTo>
                <a:lnTo>
                  <a:pt x="164457" y="241173"/>
                </a:lnTo>
                <a:lnTo>
                  <a:pt x="175260" y="233172"/>
                </a:lnTo>
                <a:lnTo>
                  <a:pt x="186118" y="226052"/>
                </a:lnTo>
                <a:lnTo>
                  <a:pt x="218384" y="195333"/>
                </a:lnTo>
                <a:lnTo>
                  <a:pt x="236291" y="161258"/>
                </a:lnTo>
                <a:lnTo>
                  <a:pt x="240792" y="129540"/>
                </a:lnTo>
                <a:lnTo>
                  <a:pt x="240244" y="120443"/>
                </a:lnTo>
                <a:lnTo>
                  <a:pt x="225171" y="81915"/>
                </a:lnTo>
                <a:lnTo>
                  <a:pt x="195167" y="56816"/>
                </a:lnTo>
                <a:lnTo>
                  <a:pt x="153924" y="47244"/>
                </a:lnTo>
                <a:lnTo>
                  <a:pt x="270689" y="47244"/>
                </a:lnTo>
                <a:lnTo>
                  <a:pt x="292917" y="86677"/>
                </a:lnTo>
                <a:lnTo>
                  <a:pt x="298704" y="129540"/>
                </a:lnTo>
                <a:lnTo>
                  <a:pt x="298132" y="144089"/>
                </a:lnTo>
                <a:lnTo>
                  <a:pt x="289560" y="182880"/>
                </a:lnTo>
                <a:lnTo>
                  <a:pt x="265176" y="224028"/>
                </a:lnTo>
                <a:lnTo>
                  <a:pt x="230124" y="256031"/>
                </a:lnTo>
                <a:lnTo>
                  <a:pt x="220718" y="263747"/>
                </a:lnTo>
                <a:lnTo>
                  <a:pt x="210883" y="270891"/>
                </a:lnTo>
                <a:lnTo>
                  <a:pt x="200763" y="277463"/>
                </a:lnTo>
                <a:lnTo>
                  <a:pt x="190500" y="283464"/>
                </a:lnTo>
                <a:lnTo>
                  <a:pt x="179331" y="290298"/>
                </a:lnTo>
                <a:lnTo>
                  <a:pt x="168592" y="296989"/>
                </a:lnTo>
                <a:lnTo>
                  <a:pt x="158138" y="303395"/>
                </a:lnTo>
                <a:lnTo>
                  <a:pt x="147828" y="309372"/>
                </a:lnTo>
                <a:lnTo>
                  <a:pt x="137802" y="315348"/>
                </a:lnTo>
                <a:lnTo>
                  <a:pt x="101131" y="342399"/>
                </a:lnTo>
                <a:lnTo>
                  <a:pt x="74723" y="374046"/>
                </a:lnTo>
                <a:lnTo>
                  <a:pt x="64008" y="402336"/>
                </a:lnTo>
                <a:lnTo>
                  <a:pt x="294131" y="402336"/>
                </a:lnTo>
                <a:lnTo>
                  <a:pt x="294131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88209" y="2809702"/>
            <a:ext cx="0" cy="865909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69491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188209" y="4541174"/>
            <a:ext cx="0" cy="800966"/>
          </a:xfrm>
          <a:custGeom>
            <a:avLst/>
            <a:gdLst/>
            <a:ahLst/>
            <a:cxnLst/>
            <a:rect l="l" t="t" r="r" b="b"/>
            <a:pathLst>
              <a:path h="1174750">
                <a:moveTo>
                  <a:pt x="0" y="0"/>
                </a:moveTo>
                <a:lnTo>
                  <a:pt x="0" y="1174496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912027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251469" y="3655002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199120" y="4496146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19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256144" y="2809702"/>
            <a:ext cx="0" cy="865909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69491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256144" y="4541174"/>
            <a:ext cx="0" cy="800966"/>
          </a:xfrm>
          <a:custGeom>
            <a:avLst/>
            <a:gdLst/>
            <a:ahLst/>
            <a:cxnLst/>
            <a:rect l="l" t="t" r="r" b="b"/>
            <a:pathLst>
              <a:path h="1174750">
                <a:moveTo>
                  <a:pt x="0" y="0"/>
                </a:moveTo>
                <a:lnTo>
                  <a:pt x="0" y="1174496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235883" y="3623310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7261860" y="3675264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235883" y="4515196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261860" y="3636299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7261860" y="3649287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287838" y="3662276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173143" y="3675264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241617" y="250213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103669" y="250213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241617" y="418234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03669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111980" y="4182341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20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4182341"/>
            <a:ext cx="1841356" cy="0"/>
          </a:xfrm>
          <a:custGeom>
            <a:avLst/>
            <a:gdLst/>
            <a:ahLst/>
            <a:cxnLst/>
            <a:rect l="l" t="t" r="r" b="b"/>
            <a:pathLst>
              <a:path w="2700654">
                <a:moveTo>
                  <a:pt x="0" y="0"/>
                </a:moveTo>
                <a:lnTo>
                  <a:pt x="2700527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0892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4420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36722" y="3122468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21680" y="3084022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0892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94810" y="3915294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92336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77293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636722" y="4759036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21680" y="4720590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36722" y="3953741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10250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5710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949238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710892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84420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48743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74720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48743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74720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174720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200698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86003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9119755" y="2813858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1368552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2" y="0"/>
                </a:lnTo>
                <a:lnTo>
                  <a:pt x="1368552" y="123444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7255625" y="3654482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40">
                <a:moveTo>
                  <a:pt x="1368551" y="1234440"/>
                </a:moveTo>
                <a:lnTo>
                  <a:pt x="0" y="1234440"/>
                </a:lnTo>
                <a:lnTo>
                  <a:pt x="0" y="0"/>
                </a:lnTo>
                <a:lnTo>
                  <a:pt x="1368551" y="0"/>
                </a:lnTo>
                <a:lnTo>
                  <a:pt x="1368551" y="123444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187689" y="3654483"/>
            <a:ext cx="933450" cy="826510"/>
          </a:xfrm>
          <a:custGeom>
            <a:avLst/>
            <a:gdLst/>
            <a:ahLst/>
            <a:cxnLst/>
            <a:rect l="l" t="t" r="r" b="b"/>
            <a:pathLst>
              <a:path w="1369059" h="1212215">
                <a:moveTo>
                  <a:pt x="0" y="1212088"/>
                </a:moveTo>
                <a:lnTo>
                  <a:pt x="1368552" y="1212088"/>
                </a:lnTo>
                <a:lnTo>
                  <a:pt x="1368552" y="0"/>
                </a:lnTo>
                <a:lnTo>
                  <a:pt x="0" y="0"/>
                </a:lnTo>
                <a:lnTo>
                  <a:pt x="0" y="1212088"/>
                </a:lnTo>
                <a:close/>
              </a:path>
            </a:pathLst>
          </a:custGeom>
          <a:solidFill>
            <a:srgbClr val="5D5D5D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616190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551372" y="3088178"/>
            <a:ext cx="207818" cy="311727"/>
          </a:xfrm>
          <a:custGeom>
            <a:avLst/>
            <a:gdLst/>
            <a:ahLst/>
            <a:cxnLst/>
            <a:rect l="l" t="t" r="r" b="b"/>
            <a:pathLst>
              <a:path w="304800" h="457200">
                <a:moveTo>
                  <a:pt x="62484" y="144780"/>
                </a:moveTo>
                <a:lnTo>
                  <a:pt x="9144" y="144780"/>
                </a:lnTo>
                <a:lnTo>
                  <a:pt x="10596" y="129063"/>
                </a:lnTo>
                <a:lnTo>
                  <a:pt x="19812" y="85344"/>
                </a:lnTo>
                <a:lnTo>
                  <a:pt x="38028" y="49339"/>
                </a:lnTo>
                <a:lnTo>
                  <a:pt x="76366" y="16049"/>
                </a:lnTo>
                <a:lnTo>
                  <a:pt x="115824" y="2476"/>
                </a:lnTo>
                <a:lnTo>
                  <a:pt x="147828" y="0"/>
                </a:lnTo>
                <a:lnTo>
                  <a:pt x="162401" y="309"/>
                </a:lnTo>
                <a:lnTo>
                  <a:pt x="202692" y="6096"/>
                </a:lnTo>
                <a:lnTo>
                  <a:pt x="245364" y="28955"/>
                </a:lnTo>
                <a:lnTo>
                  <a:pt x="263730" y="47244"/>
                </a:lnTo>
                <a:lnTo>
                  <a:pt x="147828" y="47244"/>
                </a:lnTo>
                <a:lnTo>
                  <a:pt x="136945" y="47577"/>
                </a:lnTo>
                <a:lnTo>
                  <a:pt x="94869" y="63817"/>
                </a:lnTo>
                <a:lnTo>
                  <a:pt x="70508" y="98059"/>
                </a:lnTo>
                <a:lnTo>
                  <a:pt x="62769" y="134754"/>
                </a:lnTo>
                <a:lnTo>
                  <a:pt x="62484" y="144780"/>
                </a:lnTo>
                <a:close/>
              </a:path>
              <a:path w="304800" h="457200">
                <a:moveTo>
                  <a:pt x="248262" y="193548"/>
                </a:moveTo>
                <a:lnTo>
                  <a:pt x="141732" y="193548"/>
                </a:lnTo>
                <a:lnTo>
                  <a:pt x="149733" y="193262"/>
                </a:lnTo>
                <a:lnTo>
                  <a:pt x="157734" y="192405"/>
                </a:lnTo>
                <a:lnTo>
                  <a:pt x="195167" y="178046"/>
                </a:lnTo>
                <a:lnTo>
                  <a:pt x="222575" y="143732"/>
                </a:lnTo>
                <a:lnTo>
                  <a:pt x="227076" y="118872"/>
                </a:lnTo>
                <a:lnTo>
                  <a:pt x="225647" y="101965"/>
                </a:lnTo>
                <a:lnTo>
                  <a:pt x="204216" y="65532"/>
                </a:lnTo>
                <a:lnTo>
                  <a:pt x="164139" y="48387"/>
                </a:lnTo>
                <a:lnTo>
                  <a:pt x="147828" y="47244"/>
                </a:lnTo>
                <a:lnTo>
                  <a:pt x="263730" y="47244"/>
                </a:lnTo>
                <a:lnTo>
                  <a:pt x="282511" y="90678"/>
                </a:lnTo>
                <a:lnTo>
                  <a:pt x="284987" y="120396"/>
                </a:lnTo>
                <a:lnTo>
                  <a:pt x="283845" y="134945"/>
                </a:lnTo>
                <a:lnTo>
                  <a:pt x="280416" y="148780"/>
                </a:lnTo>
                <a:lnTo>
                  <a:pt x="274701" y="161758"/>
                </a:lnTo>
                <a:lnTo>
                  <a:pt x="266700" y="173736"/>
                </a:lnTo>
                <a:lnTo>
                  <a:pt x="257889" y="184570"/>
                </a:lnTo>
                <a:lnTo>
                  <a:pt x="248262" y="193548"/>
                </a:lnTo>
                <a:close/>
              </a:path>
              <a:path w="304800" h="457200">
                <a:moveTo>
                  <a:pt x="117348" y="237744"/>
                </a:moveTo>
                <a:lnTo>
                  <a:pt x="117348" y="192024"/>
                </a:lnTo>
                <a:lnTo>
                  <a:pt x="120396" y="193548"/>
                </a:lnTo>
                <a:lnTo>
                  <a:pt x="248262" y="193548"/>
                </a:lnTo>
                <a:lnTo>
                  <a:pt x="247650" y="194119"/>
                </a:lnTo>
                <a:lnTo>
                  <a:pt x="236267" y="202239"/>
                </a:lnTo>
                <a:lnTo>
                  <a:pt x="224028" y="208788"/>
                </a:lnTo>
                <a:lnTo>
                  <a:pt x="224028" y="210312"/>
                </a:lnTo>
                <a:lnTo>
                  <a:pt x="243197" y="216288"/>
                </a:lnTo>
                <a:lnTo>
                  <a:pt x="259651" y="224980"/>
                </a:lnTo>
                <a:lnTo>
                  <a:pt x="273504" y="236220"/>
                </a:lnTo>
                <a:lnTo>
                  <a:pt x="150876" y="236220"/>
                </a:lnTo>
                <a:lnTo>
                  <a:pt x="141993" y="236243"/>
                </a:lnTo>
                <a:lnTo>
                  <a:pt x="133540" y="236410"/>
                </a:lnTo>
                <a:lnTo>
                  <a:pt x="125372" y="236862"/>
                </a:lnTo>
                <a:lnTo>
                  <a:pt x="117348" y="237744"/>
                </a:lnTo>
                <a:close/>
              </a:path>
              <a:path w="304800" h="457200">
                <a:moveTo>
                  <a:pt x="271705" y="409956"/>
                </a:moveTo>
                <a:lnTo>
                  <a:pt x="149352" y="409956"/>
                </a:lnTo>
                <a:lnTo>
                  <a:pt x="158710" y="409432"/>
                </a:lnTo>
                <a:lnTo>
                  <a:pt x="168211" y="408051"/>
                </a:lnTo>
                <a:lnTo>
                  <a:pt x="210788" y="391001"/>
                </a:lnTo>
                <a:lnTo>
                  <a:pt x="239268" y="358140"/>
                </a:lnTo>
                <a:lnTo>
                  <a:pt x="246888" y="321564"/>
                </a:lnTo>
                <a:lnTo>
                  <a:pt x="246340" y="311562"/>
                </a:lnTo>
                <a:lnTo>
                  <a:pt x="229743" y="270129"/>
                </a:lnTo>
                <a:lnTo>
                  <a:pt x="196286" y="244268"/>
                </a:lnTo>
                <a:lnTo>
                  <a:pt x="150876" y="236220"/>
                </a:lnTo>
                <a:lnTo>
                  <a:pt x="273504" y="236220"/>
                </a:lnTo>
                <a:lnTo>
                  <a:pt x="300037" y="282130"/>
                </a:lnTo>
                <a:lnTo>
                  <a:pt x="304800" y="320040"/>
                </a:lnTo>
                <a:lnTo>
                  <a:pt x="303966" y="336613"/>
                </a:lnTo>
                <a:lnTo>
                  <a:pt x="292608" y="379476"/>
                </a:lnTo>
                <a:lnTo>
                  <a:pt x="277558" y="403098"/>
                </a:lnTo>
                <a:lnTo>
                  <a:pt x="271705" y="409956"/>
                </a:lnTo>
                <a:close/>
              </a:path>
              <a:path w="304800" h="457200">
                <a:moveTo>
                  <a:pt x="149352" y="457200"/>
                </a:moveTo>
                <a:lnTo>
                  <a:pt x="101774" y="451413"/>
                </a:lnTo>
                <a:lnTo>
                  <a:pt x="61531" y="435102"/>
                </a:lnTo>
                <a:lnTo>
                  <a:pt x="30789" y="409170"/>
                </a:lnTo>
                <a:lnTo>
                  <a:pt x="9144" y="373380"/>
                </a:lnTo>
                <a:lnTo>
                  <a:pt x="571" y="327731"/>
                </a:lnTo>
                <a:lnTo>
                  <a:pt x="0" y="310896"/>
                </a:lnTo>
                <a:lnTo>
                  <a:pt x="53340" y="310896"/>
                </a:lnTo>
                <a:lnTo>
                  <a:pt x="55686" y="331565"/>
                </a:lnTo>
                <a:lnTo>
                  <a:pt x="60579" y="350139"/>
                </a:lnTo>
                <a:lnTo>
                  <a:pt x="92344" y="394525"/>
                </a:lnTo>
                <a:lnTo>
                  <a:pt x="149352" y="409956"/>
                </a:lnTo>
                <a:lnTo>
                  <a:pt x="271705" y="409956"/>
                </a:lnTo>
                <a:lnTo>
                  <a:pt x="268819" y="413337"/>
                </a:lnTo>
                <a:lnTo>
                  <a:pt x="236410" y="437388"/>
                </a:lnTo>
                <a:lnTo>
                  <a:pt x="195429" y="452056"/>
                </a:lnTo>
                <a:lnTo>
                  <a:pt x="165092" y="456628"/>
                </a:lnTo>
                <a:lnTo>
                  <a:pt x="149352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9474084" y="3088178"/>
            <a:ext cx="204788" cy="306532"/>
          </a:xfrm>
          <a:custGeom>
            <a:avLst/>
            <a:gdLst/>
            <a:ahLst/>
            <a:cxnLst/>
            <a:rect l="l" t="t" r="r" b="b"/>
            <a:pathLst>
              <a:path w="300355" h="449579">
                <a:moveTo>
                  <a:pt x="68580" y="158496"/>
                </a:moveTo>
                <a:lnTo>
                  <a:pt x="15240" y="158496"/>
                </a:lnTo>
                <a:lnTo>
                  <a:pt x="14906" y="148232"/>
                </a:lnTo>
                <a:lnTo>
                  <a:pt x="14804" y="139160"/>
                </a:lnTo>
                <a:lnTo>
                  <a:pt x="15430" y="125349"/>
                </a:lnTo>
                <a:lnTo>
                  <a:pt x="26526" y="80962"/>
                </a:lnTo>
                <a:lnTo>
                  <a:pt x="48768" y="44196"/>
                </a:lnTo>
                <a:lnTo>
                  <a:pt x="82629" y="18478"/>
                </a:lnTo>
                <a:lnTo>
                  <a:pt x="125539" y="2667"/>
                </a:lnTo>
                <a:lnTo>
                  <a:pt x="158496" y="0"/>
                </a:lnTo>
                <a:lnTo>
                  <a:pt x="173069" y="547"/>
                </a:lnTo>
                <a:lnTo>
                  <a:pt x="213360" y="7620"/>
                </a:lnTo>
                <a:lnTo>
                  <a:pt x="248721" y="25193"/>
                </a:lnTo>
                <a:lnTo>
                  <a:pt x="272547" y="47244"/>
                </a:lnTo>
                <a:lnTo>
                  <a:pt x="155448" y="47244"/>
                </a:lnTo>
                <a:lnTo>
                  <a:pt x="144327" y="47815"/>
                </a:lnTo>
                <a:lnTo>
                  <a:pt x="107251" y="61507"/>
                </a:lnTo>
                <a:lnTo>
                  <a:pt x="78295" y="99441"/>
                </a:lnTo>
                <a:lnTo>
                  <a:pt x="68389" y="138112"/>
                </a:lnTo>
                <a:lnTo>
                  <a:pt x="68071" y="149733"/>
                </a:lnTo>
                <a:lnTo>
                  <a:pt x="68580" y="158496"/>
                </a:lnTo>
                <a:close/>
              </a:path>
              <a:path w="300355" h="449579">
                <a:moveTo>
                  <a:pt x="295655" y="449580"/>
                </a:moveTo>
                <a:lnTo>
                  <a:pt x="0" y="449580"/>
                </a:lnTo>
                <a:lnTo>
                  <a:pt x="2595" y="429863"/>
                </a:lnTo>
                <a:lnTo>
                  <a:pt x="15240" y="381000"/>
                </a:lnTo>
                <a:lnTo>
                  <a:pt x="34956" y="343066"/>
                </a:lnTo>
                <a:lnTo>
                  <a:pt x="61341" y="311467"/>
                </a:lnTo>
                <a:lnTo>
                  <a:pt x="103822" y="279654"/>
                </a:lnTo>
                <a:lnTo>
                  <a:pt x="140779" y="256293"/>
                </a:lnTo>
                <a:lnTo>
                  <a:pt x="153924" y="247840"/>
                </a:lnTo>
                <a:lnTo>
                  <a:pt x="165957" y="239649"/>
                </a:lnTo>
                <a:lnTo>
                  <a:pt x="176784" y="231648"/>
                </a:lnTo>
                <a:lnTo>
                  <a:pt x="187428" y="224551"/>
                </a:lnTo>
                <a:lnTo>
                  <a:pt x="219908" y="194667"/>
                </a:lnTo>
                <a:lnTo>
                  <a:pt x="237815" y="159734"/>
                </a:lnTo>
                <a:lnTo>
                  <a:pt x="242316" y="128016"/>
                </a:lnTo>
                <a:lnTo>
                  <a:pt x="241768" y="119133"/>
                </a:lnTo>
                <a:lnTo>
                  <a:pt x="226695" y="80962"/>
                </a:lnTo>
                <a:lnTo>
                  <a:pt x="196691" y="55506"/>
                </a:lnTo>
                <a:lnTo>
                  <a:pt x="155448" y="47244"/>
                </a:lnTo>
                <a:lnTo>
                  <a:pt x="272547" y="47244"/>
                </a:lnTo>
                <a:lnTo>
                  <a:pt x="293155" y="86034"/>
                </a:lnTo>
                <a:lnTo>
                  <a:pt x="300228" y="129540"/>
                </a:lnTo>
                <a:lnTo>
                  <a:pt x="299656" y="143851"/>
                </a:lnTo>
                <a:lnTo>
                  <a:pt x="291084" y="181356"/>
                </a:lnTo>
                <a:lnTo>
                  <a:pt x="266700" y="222504"/>
                </a:lnTo>
                <a:lnTo>
                  <a:pt x="231648" y="254507"/>
                </a:lnTo>
                <a:lnTo>
                  <a:pt x="190500" y="283464"/>
                </a:lnTo>
                <a:lnTo>
                  <a:pt x="180213" y="289417"/>
                </a:lnTo>
                <a:lnTo>
                  <a:pt x="159639" y="301894"/>
                </a:lnTo>
                <a:lnTo>
                  <a:pt x="149352" y="307848"/>
                </a:lnTo>
                <a:lnTo>
                  <a:pt x="129159" y="320992"/>
                </a:lnTo>
                <a:lnTo>
                  <a:pt x="119776" y="327779"/>
                </a:lnTo>
                <a:lnTo>
                  <a:pt x="111252" y="335280"/>
                </a:lnTo>
                <a:lnTo>
                  <a:pt x="102631" y="342161"/>
                </a:lnTo>
                <a:lnTo>
                  <a:pt x="75390" y="372760"/>
                </a:lnTo>
                <a:lnTo>
                  <a:pt x="65532" y="402336"/>
                </a:lnTo>
                <a:lnTo>
                  <a:pt x="295655" y="402336"/>
                </a:lnTo>
                <a:lnTo>
                  <a:pt x="295655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613072" y="3936076"/>
            <a:ext cx="203922" cy="306532"/>
          </a:xfrm>
          <a:custGeom>
            <a:avLst/>
            <a:gdLst/>
            <a:ahLst/>
            <a:cxnLst/>
            <a:rect l="l" t="t" r="r" b="b"/>
            <a:pathLst>
              <a:path w="299084" h="449579">
                <a:moveTo>
                  <a:pt x="67056" y="160020"/>
                </a:moveTo>
                <a:lnTo>
                  <a:pt x="13716" y="160020"/>
                </a:lnTo>
                <a:lnTo>
                  <a:pt x="13406" y="143160"/>
                </a:lnTo>
                <a:lnTo>
                  <a:pt x="21336" y="96012"/>
                </a:lnTo>
                <a:lnTo>
                  <a:pt x="39338" y="56578"/>
                </a:lnTo>
                <a:lnTo>
                  <a:pt x="69342" y="26670"/>
                </a:lnTo>
                <a:lnTo>
                  <a:pt x="108775" y="7072"/>
                </a:lnTo>
                <a:lnTo>
                  <a:pt x="158496" y="0"/>
                </a:lnTo>
                <a:lnTo>
                  <a:pt x="172212" y="571"/>
                </a:lnTo>
                <a:lnTo>
                  <a:pt x="213360" y="9144"/>
                </a:lnTo>
                <a:lnTo>
                  <a:pt x="247864" y="26074"/>
                </a:lnTo>
                <a:lnTo>
                  <a:pt x="270689" y="47244"/>
                </a:lnTo>
                <a:lnTo>
                  <a:pt x="153924" y="47244"/>
                </a:lnTo>
                <a:lnTo>
                  <a:pt x="142803" y="47839"/>
                </a:lnTo>
                <a:lnTo>
                  <a:pt x="106584" y="63031"/>
                </a:lnTo>
                <a:lnTo>
                  <a:pt x="77533" y="100203"/>
                </a:lnTo>
                <a:lnTo>
                  <a:pt x="68199" y="139446"/>
                </a:lnTo>
                <a:lnTo>
                  <a:pt x="67341" y="149733"/>
                </a:lnTo>
                <a:lnTo>
                  <a:pt x="67056" y="160020"/>
                </a:lnTo>
                <a:close/>
              </a:path>
              <a:path w="299084" h="449579">
                <a:moveTo>
                  <a:pt x="294131" y="449580"/>
                </a:moveTo>
                <a:lnTo>
                  <a:pt x="0" y="449580"/>
                </a:lnTo>
                <a:lnTo>
                  <a:pt x="1714" y="430744"/>
                </a:lnTo>
                <a:lnTo>
                  <a:pt x="13716" y="382524"/>
                </a:lnTo>
                <a:lnTo>
                  <a:pt x="34075" y="343090"/>
                </a:lnTo>
                <a:lnTo>
                  <a:pt x="60579" y="312801"/>
                </a:lnTo>
                <a:lnTo>
                  <a:pt x="91344" y="287916"/>
                </a:lnTo>
                <a:lnTo>
                  <a:pt x="126492" y="266700"/>
                </a:lnTo>
                <a:lnTo>
                  <a:pt x="152590" y="249364"/>
                </a:lnTo>
                <a:lnTo>
                  <a:pt x="164457" y="241173"/>
                </a:lnTo>
                <a:lnTo>
                  <a:pt x="175260" y="233172"/>
                </a:lnTo>
                <a:lnTo>
                  <a:pt x="186118" y="226052"/>
                </a:lnTo>
                <a:lnTo>
                  <a:pt x="218384" y="195333"/>
                </a:lnTo>
                <a:lnTo>
                  <a:pt x="236291" y="161258"/>
                </a:lnTo>
                <a:lnTo>
                  <a:pt x="240792" y="129540"/>
                </a:lnTo>
                <a:lnTo>
                  <a:pt x="240244" y="120443"/>
                </a:lnTo>
                <a:lnTo>
                  <a:pt x="225171" y="81915"/>
                </a:lnTo>
                <a:lnTo>
                  <a:pt x="195167" y="56816"/>
                </a:lnTo>
                <a:lnTo>
                  <a:pt x="153924" y="47244"/>
                </a:lnTo>
                <a:lnTo>
                  <a:pt x="270689" y="47244"/>
                </a:lnTo>
                <a:lnTo>
                  <a:pt x="292917" y="86677"/>
                </a:lnTo>
                <a:lnTo>
                  <a:pt x="298704" y="129540"/>
                </a:lnTo>
                <a:lnTo>
                  <a:pt x="298132" y="144089"/>
                </a:lnTo>
                <a:lnTo>
                  <a:pt x="289560" y="182880"/>
                </a:lnTo>
                <a:lnTo>
                  <a:pt x="265176" y="224028"/>
                </a:lnTo>
                <a:lnTo>
                  <a:pt x="230124" y="256031"/>
                </a:lnTo>
                <a:lnTo>
                  <a:pt x="220718" y="263747"/>
                </a:lnTo>
                <a:lnTo>
                  <a:pt x="210883" y="270891"/>
                </a:lnTo>
                <a:lnTo>
                  <a:pt x="200763" y="277463"/>
                </a:lnTo>
                <a:lnTo>
                  <a:pt x="190500" y="283464"/>
                </a:lnTo>
                <a:lnTo>
                  <a:pt x="179331" y="290298"/>
                </a:lnTo>
                <a:lnTo>
                  <a:pt x="168592" y="296989"/>
                </a:lnTo>
                <a:lnTo>
                  <a:pt x="158138" y="303395"/>
                </a:lnTo>
                <a:lnTo>
                  <a:pt x="147828" y="309372"/>
                </a:lnTo>
                <a:lnTo>
                  <a:pt x="137802" y="315348"/>
                </a:lnTo>
                <a:lnTo>
                  <a:pt x="101131" y="342399"/>
                </a:lnTo>
                <a:lnTo>
                  <a:pt x="74723" y="374046"/>
                </a:lnTo>
                <a:lnTo>
                  <a:pt x="64008" y="402336"/>
                </a:lnTo>
                <a:lnTo>
                  <a:pt x="294131" y="402336"/>
                </a:lnTo>
                <a:lnTo>
                  <a:pt x="294131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75270" y="393607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188209" y="2809702"/>
            <a:ext cx="0" cy="85725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0"/>
                </a:moveTo>
                <a:lnTo>
                  <a:pt x="0" y="1257299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188209" y="4532861"/>
            <a:ext cx="0" cy="809192"/>
          </a:xfrm>
          <a:custGeom>
            <a:avLst/>
            <a:gdLst/>
            <a:ahLst/>
            <a:cxnLst/>
            <a:rect l="l" t="t" r="r" b="b"/>
            <a:pathLst>
              <a:path h="1186815">
                <a:moveTo>
                  <a:pt x="0" y="0"/>
                </a:moveTo>
                <a:lnTo>
                  <a:pt x="0" y="118668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120274" y="2809702"/>
            <a:ext cx="0" cy="857250"/>
          </a:xfrm>
          <a:custGeom>
            <a:avLst/>
            <a:gdLst/>
            <a:ahLst/>
            <a:cxnLst/>
            <a:rect l="l" t="t" r="r" b="b"/>
            <a:pathLst>
              <a:path h="1257300">
                <a:moveTo>
                  <a:pt x="0" y="0"/>
                </a:moveTo>
                <a:lnTo>
                  <a:pt x="0" y="1257299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9120274" y="4532861"/>
            <a:ext cx="0" cy="809192"/>
          </a:xfrm>
          <a:custGeom>
            <a:avLst/>
            <a:gdLst/>
            <a:ahLst/>
            <a:cxnLst/>
            <a:rect l="l" t="t" r="r" b="b"/>
            <a:pathLst>
              <a:path h="1186815">
                <a:moveTo>
                  <a:pt x="0" y="0"/>
                </a:moveTo>
                <a:lnTo>
                  <a:pt x="0" y="118668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7251469" y="3655002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9137419" y="4496146"/>
            <a:ext cx="919595" cy="0"/>
          </a:xfrm>
          <a:custGeom>
            <a:avLst/>
            <a:gdLst/>
            <a:ahLst/>
            <a:cxnLst/>
            <a:rect l="l" t="t" r="r" b="b"/>
            <a:pathLst>
              <a:path w="1348740">
                <a:moveTo>
                  <a:pt x="0" y="0"/>
                </a:moveTo>
                <a:lnTo>
                  <a:pt x="134874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7251469" y="4496146"/>
            <a:ext cx="923059" cy="0"/>
          </a:xfrm>
          <a:custGeom>
            <a:avLst/>
            <a:gdLst/>
            <a:ahLst/>
            <a:cxnLst/>
            <a:rect l="l" t="t" r="r" b="b"/>
            <a:pathLst>
              <a:path w="1353820">
                <a:moveTo>
                  <a:pt x="0" y="0"/>
                </a:moveTo>
                <a:lnTo>
                  <a:pt x="1353311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7256144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10051820" y="2809702"/>
            <a:ext cx="0" cy="2532351"/>
          </a:xfrm>
          <a:custGeom>
            <a:avLst/>
            <a:gdLst/>
            <a:ahLst/>
            <a:cxnLst/>
            <a:rect l="l" t="t" r="r" b="b"/>
            <a:pathLst>
              <a:path h="3714115">
                <a:moveTo>
                  <a:pt x="0" y="0"/>
                </a:moveTo>
                <a:lnTo>
                  <a:pt x="0" y="3713987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7251469" y="281437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5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51469" y="53372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174182" y="3614997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200159" y="366695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174182" y="4506884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200159" y="3627986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200159" y="3640975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226137" y="3653963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111441" y="3666952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172643" y="250213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72643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1690688"/>
          </a:xfrm>
          <a:custGeom>
            <a:avLst/>
            <a:gdLst/>
            <a:ahLst/>
            <a:cxnLst/>
            <a:rect l="l" t="t" r="r" b="b"/>
            <a:pathLst>
              <a:path h="2479675">
                <a:moveTo>
                  <a:pt x="0" y="0"/>
                </a:moveTo>
                <a:lnTo>
                  <a:pt x="0" y="2479547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4214725"/>
            <a:ext cx="0" cy="1653020"/>
          </a:xfrm>
          <a:custGeom>
            <a:avLst/>
            <a:gdLst/>
            <a:ahLst/>
            <a:cxnLst/>
            <a:rect l="l" t="t" r="r" b="b"/>
            <a:pathLst>
              <a:path h="2424429">
                <a:moveTo>
                  <a:pt x="0" y="0"/>
                </a:moveTo>
                <a:lnTo>
                  <a:pt x="0" y="242443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029498" y="4182341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8409" y="312246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01937" y="308090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10892" y="312246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94810" y="308402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55279" y="3122468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39197" y="3084022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628409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813366" y="3915294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10892" y="4759036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94810" y="472059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55279" y="4759036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39197" y="4720590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55279" y="3953741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28807" y="3912177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693228" y="3953741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6" y="3912177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28409" y="4785013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01937" y="474344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66260" y="3295995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92238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66261" y="4188748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92238" y="3308984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3321973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118215" y="3334962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03521" y="3347950"/>
            <a:ext cx="0" cy="814820"/>
          </a:xfrm>
          <a:custGeom>
            <a:avLst/>
            <a:gdLst/>
            <a:ahLst/>
            <a:cxnLst/>
            <a:rect l="l" t="t" r="r" b="b"/>
            <a:pathLst>
              <a:path h="1195070">
                <a:moveTo>
                  <a:pt x="0" y="0"/>
                </a:moveTo>
                <a:lnTo>
                  <a:pt x="0" y="119507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5" y="2813858"/>
            <a:ext cx="2797233" cy="16822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7251469" y="2809702"/>
          <a:ext cx="2779135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76200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64F3A0BD-DCB8-4FF9-8499-F537128C47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172643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8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172643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03668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172643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103668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42656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173162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173162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185112" y="5022446"/>
            <a:ext cx="2784764" cy="0"/>
          </a:xfrm>
          <a:custGeom>
            <a:avLst/>
            <a:gdLst/>
            <a:ahLst/>
            <a:cxnLst/>
            <a:rect l="l" t="t" r="r" b="b"/>
            <a:pathLst>
              <a:path w="4084320">
                <a:moveTo>
                  <a:pt x="0" y="0"/>
                </a:moveTo>
                <a:lnTo>
                  <a:pt x="40843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5022446"/>
            <a:ext cx="914400" cy="0"/>
          </a:xfrm>
          <a:custGeom>
            <a:avLst/>
            <a:gdLst/>
            <a:ahLst/>
            <a:cxnLst/>
            <a:rect l="l" t="t" r="r" b="b"/>
            <a:pathLst>
              <a:path w="1341120">
                <a:moveTo>
                  <a:pt x="0" y="0"/>
                </a:moveTo>
                <a:lnTo>
                  <a:pt x="13411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784023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957551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866506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050424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894810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784023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968980" y="4755918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2866506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050424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710892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894810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710892" y="479436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884420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848841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022369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784023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957551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221874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47851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221874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247851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247851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73829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59135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7255625" y="2813859"/>
            <a:ext cx="2797233" cy="25066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4" name="object 104"/>
          <p:cNvGraphicFramePr>
            <a:graphicFrameLocks noGrp="1"/>
          </p:cNvGraphicFramePr>
          <p:nvPr/>
        </p:nvGraphicFramePr>
        <p:xfrm>
          <a:off x="7230167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" name="Picture 104">
            <a:extLst>
              <a:ext uri="{FF2B5EF4-FFF2-40B4-BE49-F238E27FC236}">
                <a16:creationId xmlns:a16="http://schemas.microsoft.com/office/drawing/2014/main" id="{C5612470-AAF7-48DE-8220-0664C4A30C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5" h="1234439">
                <a:moveTo>
                  <a:pt x="0" y="0"/>
                </a:moveTo>
                <a:lnTo>
                  <a:pt x="1365504" y="0"/>
                </a:lnTo>
                <a:lnTo>
                  <a:pt x="1365504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241617" y="3341716"/>
            <a:ext cx="1863436" cy="841664"/>
          </a:xfrm>
          <a:custGeom>
            <a:avLst/>
            <a:gdLst/>
            <a:ahLst/>
            <a:cxnLst/>
            <a:rect l="l" t="t" r="r" b="b"/>
            <a:pathLst>
              <a:path w="2733040" h="1234439">
                <a:moveTo>
                  <a:pt x="0" y="0"/>
                </a:moveTo>
                <a:lnTo>
                  <a:pt x="2732531" y="0"/>
                </a:lnTo>
                <a:lnTo>
                  <a:pt x="2732531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103669" y="3341716"/>
            <a:ext cx="931285" cy="841664"/>
          </a:xfrm>
          <a:custGeom>
            <a:avLst/>
            <a:gdLst/>
            <a:ahLst/>
            <a:cxnLst/>
            <a:rect l="l" t="t" r="r" b="b"/>
            <a:pathLst>
              <a:path w="1365884" h="1234439">
                <a:moveTo>
                  <a:pt x="0" y="0"/>
                </a:moveTo>
                <a:lnTo>
                  <a:pt x="1365503" y="0"/>
                </a:lnTo>
                <a:lnTo>
                  <a:pt x="1365503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241617" y="4182341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03669" y="4182341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2311631" y="5021926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5" h="1233170">
                <a:moveTo>
                  <a:pt x="0" y="0"/>
                </a:moveTo>
                <a:lnTo>
                  <a:pt x="1365504" y="0"/>
                </a:lnTo>
                <a:lnTo>
                  <a:pt x="1365504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241617" y="5021926"/>
            <a:ext cx="1863436" cy="840798"/>
          </a:xfrm>
          <a:custGeom>
            <a:avLst/>
            <a:gdLst/>
            <a:ahLst/>
            <a:cxnLst/>
            <a:rect l="l" t="t" r="r" b="b"/>
            <a:pathLst>
              <a:path w="2733040" h="1233170">
                <a:moveTo>
                  <a:pt x="0" y="0"/>
                </a:moveTo>
                <a:lnTo>
                  <a:pt x="2732531" y="0"/>
                </a:lnTo>
                <a:lnTo>
                  <a:pt x="2732531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103669" y="5021926"/>
            <a:ext cx="931285" cy="840798"/>
          </a:xfrm>
          <a:custGeom>
            <a:avLst/>
            <a:gdLst/>
            <a:ahLst/>
            <a:cxnLst/>
            <a:rect l="l" t="t" r="r" b="b"/>
            <a:pathLst>
              <a:path w="1365884" h="1233170">
                <a:moveTo>
                  <a:pt x="0" y="0"/>
                </a:moveTo>
                <a:lnTo>
                  <a:pt x="1365503" y="0"/>
                </a:lnTo>
                <a:lnTo>
                  <a:pt x="1365503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173162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173162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103668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03668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111980" y="5022446"/>
            <a:ext cx="1858241" cy="0"/>
          </a:xfrm>
          <a:custGeom>
            <a:avLst/>
            <a:gdLst/>
            <a:ahLst/>
            <a:cxnLst/>
            <a:rect l="l" t="t" r="r" b="b"/>
            <a:pathLst>
              <a:path w="2725420">
                <a:moveTo>
                  <a:pt x="0" y="0"/>
                </a:moveTo>
                <a:lnTo>
                  <a:pt x="2724912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022446"/>
            <a:ext cx="1841356" cy="0"/>
          </a:xfrm>
          <a:custGeom>
            <a:avLst/>
            <a:gdLst/>
            <a:ahLst/>
            <a:cxnLst/>
            <a:rect l="l" t="t" r="r" b="b"/>
            <a:pathLst>
              <a:path w="2700654">
                <a:moveTo>
                  <a:pt x="0" y="0"/>
                </a:moveTo>
                <a:lnTo>
                  <a:pt x="2700527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4884420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792336" y="3963092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977293" y="3924646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636722" y="3963092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821680" y="3924646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710892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894810" y="4755918"/>
            <a:ext cx="66502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792336" y="5599660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977293" y="5561214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636722" y="5599660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21680" y="5561214"/>
            <a:ext cx="65463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36722" y="4794365"/>
            <a:ext cx="112221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10250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775710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949238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710892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884420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148743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174720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148743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174720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174720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200698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86003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7255625" y="2813859"/>
            <a:ext cx="2797233" cy="2523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7" name="object 107"/>
          <p:cNvGraphicFramePr>
            <a:graphicFrameLocks noGrp="1"/>
          </p:cNvGraphicFramePr>
          <p:nvPr/>
        </p:nvGraphicFramePr>
        <p:xfrm>
          <a:off x="7251469" y="2809702"/>
          <a:ext cx="2796019" cy="25319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1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8" name="Picture 107">
            <a:extLst>
              <a:ext uri="{FF2B5EF4-FFF2-40B4-BE49-F238E27FC236}">
                <a16:creationId xmlns:a16="http://schemas.microsoft.com/office/drawing/2014/main" id="{0A30615F-97C7-408E-8F22-8756340EB88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5" h="1234439">
                <a:moveTo>
                  <a:pt x="0" y="0"/>
                </a:moveTo>
                <a:lnTo>
                  <a:pt x="2731008" y="0"/>
                </a:lnTo>
                <a:lnTo>
                  <a:pt x="2731008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172643" y="3341716"/>
            <a:ext cx="1862138" cy="841664"/>
          </a:xfrm>
          <a:custGeom>
            <a:avLst/>
            <a:gdLst/>
            <a:ahLst/>
            <a:cxnLst/>
            <a:rect l="l" t="t" r="r" b="b"/>
            <a:pathLst>
              <a:path w="2731134" h="1234439">
                <a:moveTo>
                  <a:pt x="0" y="0"/>
                </a:moveTo>
                <a:lnTo>
                  <a:pt x="2731007" y="0"/>
                </a:lnTo>
                <a:lnTo>
                  <a:pt x="273100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311631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172643" y="4182341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5" h="1233170">
                <a:moveTo>
                  <a:pt x="0" y="0"/>
                </a:moveTo>
                <a:lnTo>
                  <a:pt x="2731008" y="0"/>
                </a:lnTo>
                <a:lnTo>
                  <a:pt x="2731008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172643" y="5021926"/>
            <a:ext cx="1862138" cy="840798"/>
          </a:xfrm>
          <a:custGeom>
            <a:avLst/>
            <a:gdLst/>
            <a:ahLst/>
            <a:cxnLst/>
            <a:rect l="l" t="t" r="r" b="b"/>
            <a:pathLst>
              <a:path w="2731134" h="1233170">
                <a:moveTo>
                  <a:pt x="0" y="0"/>
                </a:moveTo>
                <a:lnTo>
                  <a:pt x="2731007" y="0"/>
                </a:lnTo>
                <a:lnTo>
                  <a:pt x="273100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103668" y="1657350"/>
            <a:ext cx="0" cy="2531485"/>
          </a:xfrm>
          <a:custGeom>
            <a:avLst/>
            <a:gdLst/>
            <a:ahLst/>
            <a:cxnLst/>
            <a:rect l="l" t="t" r="r" b="b"/>
            <a:pathLst>
              <a:path h="3712845">
                <a:moveTo>
                  <a:pt x="0" y="0"/>
                </a:moveTo>
                <a:lnTo>
                  <a:pt x="0" y="371246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103668" y="5054485"/>
            <a:ext cx="0" cy="813522"/>
          </a:xfrm>
          <a:custGeom>
            <a:avLst/>
            <a:gdLst/>
            <a:ahLst/>
            <a:cxnLst/>
            <a:rect l="l" t="t" r="r" b="b"/>
            <a:pathLst>
              <a:path h="1193165">
                <a:moveTo>
                  <a:pt x="0" y="0"/>
                </a:moveTo>
                <a:lnTo>
                  <a:pt x="0" y="1192784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029498" y="5022446"/>
            <a:ext cx="940377" cy="0"/>
          </a:xfrm>
          <a:custGeom>
            <a:avLst/>
            <a:gdLst/>
            <a:ahLst/>
            <a:cxnLst/>
            <a:rect l="l" t="t" r="r" b="b"/>
            <a:pathLst>
              <a:path w="1379220">
                <a:moveTo>
                  <a:pt x="0" y="0"/>
                </a:moveTo>
                <a:lnTo>
                  <a:pt x="137922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2307475" y="5022446"/>
            <a:ext cx="2758786" cy="0"/>
          </a:xfrm>
          <a:custGeom>
            <a:avLst/>
            <a:gdLst/>
            <a:ahLst/>
            <a:cxnLst/>
            <a:rect l="l" t="t" r="r" b="b"/>
            <a:pathLst>
              <a:path w="4046220">
                <a:moveTo>
                  <a:pt x="0" y="0"/>
                </a:moveTo>
                <a:lnTo>
                  <a:pt x="4046219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8409" y="3963092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01937" y="3921529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710892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894810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55279" y="3963092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739197" y="3924646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628409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813366" y="4755918"/>
            <a:ext cx="65463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710892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94810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6555279" y="5599660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739197" y="5561214"/>
            <a:ext cx="66502" cy="1454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55279" y="4794365"/>
            <a:ext cx="111182" cy="107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728807" y="4752802"/>
            <a:ext cx="107026" cy="151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693228" y="4794365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866756" y="4752802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628409" y="5625638"/>
            <a:ext cx="111182" cy="107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01937" y="5584075"/>
            <a:ext cx="107026" cy="151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66260" y="4136621"/>
            <a:ext cx="25977" cy="51955"/>
          </a:xfrm>
          <a:custGeom>
            <a:avLst/>
            <a:gdLst/>
            <a:ahLst/>
            <a:cxnLst/>
            <a:rect l="l" t="t" r="r" b="b"/>
            <a:pathLst>
              <a:path w="38100" h="76200">
                <a:moveTo>
                  <a:pt x="0" y="0"/>
                </a:moveTo>
                <a:lnTo>
                  <a:pt x="38100" y="0"/>
                </a:lnTo>
                <a:lnTo>
                  <a:pt x="3810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92238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066261" y="5028507"/>
            <a:ext cx="963324" cy="0"/>
          </a:xfrm>
          <a:custGeom>
            <a:avLst/>
            <a:gdLst/>
            <a:ahLst/>
            <a:cxnLst/>
            <a:rect l="l" t="t" r="r" b="b"/>
            <a:pathLst>
              <a:path w="1412875">
                <a:moveTo>
                  <a:pt x="0" y="0"/>
                </a:moveTo>
                <a:lnTo>
                  <a:pt x="1412748" y="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092238" y="4149610"/>
            <a:ext cx="937347" cy="0"/>
          </a:xfrm>
          <a:custGeom>
            <a:avLst/>
            <a:gdLst/>
            <a:ahLst/>
            <a:cxnLst/>
            <a:rect l="l" t="t" r="r" b="b"/>
            <a:pathLst>
              <a:path w="1374775">
                <a:moveTo>
                  <a:pt x="0" y="0"/>
                </a:moveTo>
                <a:lnTo>
                  <a:pt x="13746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092238" y="4162598"/>
            <a:ext cx="25977" cy="25977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5118215" y="4175587"/>
            <a:ext cx="911369" cy="0"/>
          </a:xfrm>
          <a:custGeom>
            <a:avLst/>
            <a:gdLst/>
            <a:ahLst/>
            <a:cxnLst/>
            <a:rect l="l" t="t" r="r" b="b"/>
            <a:pathLst>
              <a:path w="1336675">
                <a:moveTo>
                  <a:pt x="0" y="0"/>
                </a:moveTo>
                <a:lnTo>
                  <a:pt x="1336548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003521" y="4188575"/>
            <a:ext cx="0" cy="813955"/>
          </a:xfrm>
          <a:custGeom>
            <a:avLst/>
            <a:gdLst/>
            <a:ahLst/>
            <a:cxnLst/>
            <a:rect l="l" t="t" r="r" b="b"/>
            <a:pathLst>
              <a:path h="1193800">
                <a:moveTo>
                  <a:pt x="0" y="0"/>
                </a:moveTo>
                <a:lnTo>
                  <a:pt x="0" y="1193800"/>
                </a:lnTo>
              </a:path>
            </a:pathLst>
          </a:custGeom>
          <a:ln w="762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7255626" y="2813858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D6D4D4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7255625" y="2813859"/>
            <a:ext cx="2797233" cy="2523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03" name="object 103"/>
          <p:cNvGraphicFramePr>
            <a:graphicFrameLocks noGrp="1"/>
          </p:cNvGraphicFramePr>
          <p:nvPr/>
        </p:nvGraphicFramePr>
        <p:xfrm>
          <a:off x="7251469" y="2809702"/>
          <a:ext cx="2796019" cy="25229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D6D4D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381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ED210C"/>
                      </a:solidFill>
                      <a:prstDash val="solid"/>
                    </a:lnL>
                    <a:lnR w="7620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76200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" name="object 104"/>
          <p:cNvSpPr/>
          <p:nvPr/>
        </p:nvSpPr>
        <p:spPr>
          <a:xfrm>
            <a:off x="8517081" y="5534197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7536"/>
                </a:moveTo>
                <a:lnTo>
                  <a:pt x="7620" y="97536"/>
                </a:lnTo>
                <a:lnTo>
                  <a:pt x="8167" y="86629"/>
                </a:lnTo>
                <a:lnTo>
                  <a:pt x="19192" y="49053"/>
                </a:lnTo>
                <a:lnTo>
                  <a:pt x="49720" y="14859"/>
                </a:lnTo>
                <a:lnTo>
                  <a:pt x="94892" y="309"/>
                </a:lnTo>
                <a:lnTo>
                  <a:pt x="105156" y="0"/>
                </a:lnTo>
                <a:lnTo>
                  <a:pt x="114061" y="285"/>
                </a:lnTo>
                <a:lnTo>
                  <a:pt x="156019" y="11049"/>
                </a:lnTo>
                <a:lnTo>
                  <a:pt x="188047" y="38242"/>
                </a:lnTo>
                <a:lnTo>
                  <a:pt x="192024" y="45720"/>
                </a:lnTo>
                <a:lnTo>
                  <a:pt x="192874" y="47244"/>
                </a:lnTo>
                <a:lnTo>
                  <a:pt x="106680" y="47244"/>
                </a:lnTo>
                <a:lnTo>
                  <a:pt x="96083" y="48101"/>
                </a:lnTo>
                <a:lnTo>
                  <a:pt x="64960" y="76962"/>
                </a:lnTo>
                <a:lnTo>
                  <a:pt x="63079" y="86677"/>
                </a:lnTo>
                <a:lnTo>
                  <a:pt x="62484" y="97536"/>
                </a:lnTo>
                <a:close/>
              </a:path>
              <a:path w="212090" h="295909">
                <a:moveTo>
                  <a:pt x="199247" y="248412"/>
                </a:moveTo>
                <a:lnTo>
                  <a:pt x="105156" y="248412"/>
                </a:lnTo>
                <a:lnTo>
                  <a:pt x="114014" y="247578"/>
                </a:lnTo>
                <a:lnTo>
                  <a:pt x="122301" y="245173"/>
                </a:lnTo>
                <a:lnTo>
                  <a:pt x="150018" y="213931"/>
                </a:lnTo>
                <a:lnTo>
                  <a:pt x="150876" y="204216"/>
                </a:lnTo>
                <a:lnTo>
                  <a:pt x="150876" y="193548"/>
                </a:lnTo>
                <a:lnTo>
                  <a:pt x="121920" y="164592"/>
                </a:lnTo>
                <a:lnTo>
                  <a:pt x="11582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105156" y="121920"/>
                </a:lnTo>
                <a:lnTo>
                  <a:pt x="112776" y="120396"/>
                </a:lnTo>
                <a:lnTo>
                  <a:pt x="124968" y="117348"/>
                </a:lnTo>
                <a:lnTo>
                  <a:pt x="131064" y="114300"/>
                </a:lnTo>
                <a:lnTo>
                  <a:pt x="137160" y="109728"/>
                </a:lnTo>
                <a:lnTo>
                  <a:pt x="140208" y="105156"/>
                </a:lnTo>
                <a:lnTo>
                  <a:pt x="144780" y="100584"/>
                </a:lnTo>
                <a:lnTo>
                  <a:pt x="146304" y="92964"/>
                </a:lnTo>
                <a:lnTo>
                  <a:pt x="146304" y="85344"/>
                </a:lnTo>
                <a:lnTo>
                  <a:pt x="121539" y="49530"/>
                </a:lnTo>
                <a:lnTo>
                  <a:pt x="106680" y="47244"/>
                </a:lnTo>
                <a:lnTo>
                  <a:pt x="192874" y="47244"/>
                </a:lnTo>
                <a:lnTo>
                  <a:pt x="196024" y="52887"/>
                </a:lnTo>
                <a:lnTo>
                  <a:pt x="198882" y="60769"/>
                </a:lnTo>
                <a:lnTo>
                  <a:pt x="200596" y="69508"/>
                </a:lnTo>
                <a:lnTo>
                  <a:pt x="201168" y="79248"/>
                </a:lnTo>
                <a:lnTo>
                  <a:pt x="200572" y="89249"/>
                </a:lnTo>
                <a:lnTo>
                  <a:pt x="178117" y="129349"/>
                </a:lnTo>
                <a:lnTo>
                  <a:pt x="160020" y="137160"/>
                </a:lnTo>
                <a:lnTo>
                  <a:pt x="160020" y="138684"/>
                </a:lnTo>
                <a:lnTo>
                  <a:pt x="198120" y="161544"/>
                </a:lnTo>
                <a:lnTo>
                  <a:pt x="211836" y="202692"/>
                </a:lnTo>
                <a:lnTo>
                  <a:pt x="211276" y="213360"/>
                </a:lnTo>
                <a:lnTo>
                  <a:pt x="211207" y="213931"/>
                </a:lnTo>
                <a:lnTo>
                  <a:pt x="209550" y="223647"/>
                </a:lnTo>
                <a:lnTo>
                  <a:pt x="206692" y="233124"/>
                </a:lnTo>
                <a:lnTo>
                  <a:pt x="202692" y="242316"/>
                </a:lnTo>
                <a:lnTo>
                  <a:pt x="199247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8036"/>
                </a:lnTo>
                <a:lnTo>
                  <a:pt x="28956" y="268224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6388" y="207264"/>
                </a:lnTo>
                <a:lnTo>
                  <a:pt x="76200" y="240792"/>
                </a:lnTo>
                <a:lnTo>
                  <a:pt x="96012" y="248412"/>
                </a:lnTo>
                <a:lnTo>
                  <a:pt x="199247" y="248412"/>
                </a:lnTo>
                <a:lnTo>
                  <a:pt x="197834" y="250912"/>
                </a:lnTo>
                <a:lnTo>
                  <a:pt x="163639" y="281559"/>
                </a:lnTo>
                <a:lnTo>
                  <a:pt x="126301" y="293751"/>
                </a:lnTo>
                <a:lnTo>
                  <a:pt x="116085" y="295132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665672" y="5589270"/>
            <a:ext cx="149629" cy="1433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819457" y="5534197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7536"/>
                </a:moveTo>
                <a:lnTo>
                  <a:pt x="7620" y="97536"/>
                </a:lnTo>
                <a:lnTo>
                  <a:pt x="9048" y="86629"/>
                </a:lnTo>
                <a:lnTo>
                  <a:pt x="20502" y="49053"/>
                </a:lnTo>
                <a:lnTo>
                  <a:pt x="50101" y="14859"/>
                </a:lnTo>
                <a:lnTo>
                  <a:pt x="85725" y="1333"/>
                </a:lnTo>
                <a:lnTo>
                  <a:pt x="106680" y="0"/>
                </a:lnTo>
                <a:lnTo>
                  <a:pt x="114919" y="285"/>
                </a:lnTo>
                <a:lnTo>
                  <a:pt x="156591" y="11049"/>
                </a:lnTo>
                <a:lnTo>
                  <a:pt x="188690" y="38242"/>
                </a:lnTo>
                <a:lnTo>
                  <a:pt x="194347" y="47244"/>
                </a:lnTo>
                <a:lnTo>
                  <a:pt x="106680" y="47244"/>
                </a:lnTo>
                <a:lnTo>
                  <a:pt x="96726" y="48101"/>
                </a:lnTo>
                <a:lnTo>
                  <a:pt x="65532" y="76962"/>
                </a:lnTo>
                <a:lnTo>
                  <a:pt x="63293" y="86677"/>
                </a:lnTo>
                <a:lnTo>
                  <a:pt x="62484" y="97536"/>
                </a:lnTo>
                <a:close/>
              </a:path>
              <a:path w="212090" h="295909">
                <a:moveTo>
                  <a:pt x="200754" y="248412"/>
                </a:moveTo>
                <a:lnTo>
                  <a:pt x="105156" y="248412"/>
                </a:lnTo>
                <a:lnTo>
                  <a:pt x="114895" y="247578"/>
                </a:lnTo>
                <a:lnTo>
                  <a:pt x="123634" y="245173"/>
                </a:lnTo>
                <a:lnTo>
                  <a:pt x="150256" y="213931"/>
                </a:lnTo>
                <a:lnTo>
                  <a:pt x="150876" y="204216"/>
                </a:lnTo>
                <a:lnTo>
                  <a:pt x="150876" y="193548"/>
                </a:lnTo>
                <a:lnTo>
                  <a:pt x="129540" y="167640"/>
                </a:lnTo>
                <a:lnTo>
                  <a:pt x="123444" y="164592"/>
                </a:lnTo>
                <a:lnTo>
                  <a:pt x="11582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106680" y="121920"/>
                </a:lnTo>
                <a:lnTo>
                  <a:pt x="112776" y="120396"/>
                </a:lnTo>
                <a:lnTo>
                  <a:pt x="120396" y="118872"/>
                </a:lnTo>
                <a:lnTo>
                  <a:pt x="146304" y="92964"/>
                </a:lnTo>
                <a:lnTo>
                  <a:pt x="146304" y="85344"/>
                </a:lnTo>
                <a:lnTo>
                  <a:pt x="121539" y="49530"/>
                </a:lnTo>
                <a:lnTo>
                  <a:pt x="106680" y="47244"/>
                </a:lnTo>
                <a:lnTo>
                  <a:pt x="194347" y="47244"/>
                </a:lnTo>
                <a:lnTo>
                  <a:pt x="197310" y="52887"/>
                </a:lnTo>
                <a:lnTo>
                  <a:pt x="199644" y="60769"/>
                </a:lnTo>
                <a:lnTo>
                  <a:pt x="200834" y="69508"/>
                </a:lnTo>
                <a:lnTo>
                  <a:pt x="201168" y="79248"/>
                </a:lnTo>
                <a:lnTo>
                  <a:pt x="200596" y="89249"/>
                </a:lnTo>
                <a:lnTo>
                  <a:pt x="179070" y="129349"/>
                </a:lnTo>
                <a:lnTo>
                  <a:pt x="161544" y="137160"/>
                </a:lnTo>
                <a:lnTo>
                  <a:pt x="161544" y="138684"/>
                </a:lnTo>
                <a:lnTo>
                  <a:pt x="199644" y="161544"/>
                </a:lnTo>
                <a:lnTo>
                  <a:pt x="211836" y="202692"/>
                </a:lnTo>
                <a:lnTo>
                  <a:pt x="211509" y="213360"/>
                </a:lnTo>
                <a:lnTo>
                  <a:pt x="211463" y="213931"/>
                </a:lnTo>
                <a:lnTo>
                  <a:pt x="210312" y="223647"/>
                </a:lnTo>
                <a:lnTo>
                  <a:pt x="207978" y="233124"/>
                </a:lnTo>
                <a:lnTo>
                  <a:pt x="204216" y="242316"/>
                </a:lnTo>
                <a:lnTo>
                  <a:pt x="200754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8036"/>
                </a:lnTo>
                <a:lnTo>
                  <a:pt x="28956" y="268224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3360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0754" y="248412"/>
                </a:lnTo>
                <a:lnTo>
                  <a:pt x="199334" y="250912"/>
                </a:lnTo>
                <a:lnTo>
                  <a:pt x="164782" y="281559"/>
                </a:lnTo>
                <a:lnTo>
                  <a:pt x="127063" y="293751"/>
                </a:lnTo>
                <a:lnTo>
                  <a:pt x="116943" y="295132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FF6E0D3-4BA1-4710-BE9D-E58F8A8EA9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7450" y="2822590"/>
            <a:ext cx="1838120" cy="77849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76649" y="22621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6649" y="286165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257598" y="809452"/>
            <a:ext cx="122613" cy="134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93719" y="805296"/>
            <a:ext cx="134432" cy="14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548544" y="805296"/>
            <a:ext cx="231717" cy="14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875857" y="805295"/>
            <a:ext cx="137247" cy="185305"/>
          </a:xfrm>
          <a:custGeom>
            <a:avLst/>
            <a:gdLst/>
            <a:ahLst/>
            <a:cxnLst/>
            <a:rect l="l" t="t" r="r" b="b"/>
            <a:pathLst>
              <a:path w="201294" h="271780">
                <a:moveTo>
                  <a:pt x="179832" y="32003"/>
                </a:moveTo>
                <a:lnTo>
                  <a:pt x="53340" y="32003"/>
                </a:lnTo>
                <a:lnTo>
                  <a:pt x="59102" y="23693"/>
                </a:lnTo>
                <a:lnTo>
                  <a:pt x="94869" y="2095"/>
                </a:lnTo>
                <a:lnTo>
                  <a:pt x="112776" y="0"/>
                </a:lnTo>
                <a:lnTo>
                  <a:pt x="123896" y="571"/>
                </a:lnTo>
                <a:lnTo>
                  <a:pt x="160115" y="14001"/>
                </a:lnTo>
                <a:lnTo>
                  <a:pt x="179832" y="32003"/>
                </a:lnTo>
                <a:close/>
              </a:path>
              <a:path w="201294" h="271780">
                <a:moveTo>
                  <a:pt x="54864" y="271271"/>
                </a:moveTo>
                <a:lnTo>
                  <a:pt x="0" y="271271"/>
                </a:lnTo>
                <a:lnTo>
                  <a:pt x="0" y="6095"/>
                </a:lnTo>
                <a:lnTo>
                  <a:pt x="51816" y="6095"/>
                </a:lnTo>
                <a:lnTo>
                  <a:pt x="51816" y="32003"/>
                </a:lnTo>
                <a:lnTo>
                  <a:pt x="179832" y="32003"/>
                </a:lnTo>
                <a:lnTo>
                  <a:pt x="185023" y="40028"/>
                </a:lnTo>
                <a:lnTo>
                  <a:pt x="185616" y="41147"/>
                </a:lnTo>
                <a:lnTo>
                  <a:pt x="91440" y="41147"/>
                </a:lnTo>
                <a:lnTo>
                  <a:pt x="83820" y="44195"/>
                </a:lnTo>
                <a:lnTo>
                  <a:pt x="71628" y="50291"/>
                </a:lnTo>
                <a:lnTo>
                  <a:pt x="67056" y="54863"/>
                </a:lnTo>
                <a:lnTo>
                  <a:pt x="64008" y="60959"/>
                </a:lnTo>
                <a:lnTo>
                  <a:pt x="59436" y="67055"/>
                </a:lnTo>
                <a:lnTo>
                  <a:pt x="57912" y="73151"/>
                </a:lnTo>
                <a:lnTo>
                  <a:pt x="53340" y="96011"/>
                </a:lnTo>
                <a:lnTo>
                  <a:pt x="53340" y="112775"/>
                </a:lnTo>
                <a:lnTo>
                  <a:pt x="67056" y="153923"/>
                </a:lnTo>
                <a:lnTo>
                  <a:pt x="91440" y="166115"/>
                </a:lnTo>
                <a:lnTo>
                  <a:pt x="187002" y="166115"/>
                </a:lnTo>
                <a:lnTo>
                  <a:pt x="185023" y="169640"/>
                </a:lnTo>
                <a:lnTo>
                  <a:pt x="179832" y="176783"/>
                </a:lnTo>
                <a:lnTo>
                  <a:pt x="178440" y="178307"/>
                </a:lnTo>
                <a:lnTo>
                  <a:pt x="54864" y="178307"/>
                </a:lnTo>
                <a:lnTo>
                  <a:pt x="54864" y="271271"/>
                </a:lnTo>
                <a:close/>
              </a:path>
              <a:path w="201294" h="271780">
                <a:moveTo>
                  <a:pt x="187002" y="166115"/>
                </a:moveTo>
                <a:lnTo>
                  <a:pt x="109728" y="166115"/>
                </a:lnTo>
                <a:lnTo>
                  <a:pt x="115824" y="164591"/>
                </a:lnTo>
                <a:lnTo>
                  <a:pt x="128016" y="158495"/>
                </a:lnTo>
                <a:lnTo>
                  <a:pt x="132588" y="153923"/>
                </a:lnTo>
                <a:lnTo>
                  <a:pt x="137160" y="147827"/>
                </a:lnTo>
                <a:lnTo>
                  <a:pt x="143260" y="135612"/>
                </a:lnTo>
                <a:lnTo>
                  <a:pt x="146304" y="120395"/>
                </a:lnTo>
                <a:lnTo>
                  <a:pt x="146304" y="89915"/>
                </a:lnTo>
                <a:lnTo>
                  <a:pt x="143256" y="74675"/>
                </a:lnTo>
                <a:lnTo>
                  <a:pt x="140208" y="67055"/>
                </a:lnTo>
                <a:lnTo>
                  <a:pt x="135636" y="60959"/>
                </a:lnTo>
                <a:lnTo>
                  <a:pt x="132588" y="54863"/>
                </a:lnTo>
                <a:lnTo>
                  <a:pt x="128016" y="50291"/>
                </a:lnTo>
                <a:lnTo>
                  <a:pt x="115824" y="44195"/>
                </a:lnTo>
                <a:lnTo>
                  <a:pt x="108204" y="41147"/>
                </a:lnTo>
                <a:lnTo>
                  <a:pt x="185616" y="41147"/>
                </a:lnTo>
                <a:lnTo>
                  <a:pt x="200025" y="86105"/>
                </a:lnTo>
                <a:lnTo>
                  <a:pt x="201168" y="106679"/>
                </a:lnTo>
                <a:lnTo>
                  <a:pt x="200882" y="116705"/>
                </a:lnTo>
                <a:lnTo>
                  <a:pt x="189357" y="161924"/>
                </a:lnTo>
                <a:lnTo>
                  <a:pt x="187002" y="166115"/>
                </a:lnTo>
                <a:close/>
              </a:path>
              <a:path w="201294" h="271780">
                <a:moveTo>
                  <a:pt x="115824" y="207263"/>
                </a:moveTo>
                <a:lnTo>
                  <a:pt x="73961" y="195667"/>
                </a:lnTo>
                <a:lnTo>
                  <a:pt x="56388" y="178307"/>
                </a:lnTo>
                <a:lnTo>
                  <a:pt x="178440" y="178307"/>
                </a:lnTo>
                <a:lnTo>
                  <a:pt x="144113" y="202763"/>
                </a:lnTo>
                <a:lnTo>
                  <a:pt x="115824" y="20726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029643" y="806334"/>
            <a:ext cx="130925" cy="141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179272" y="757497"/>
            <a:ext cx="136381" cy="189201"/>
          </a:xfrm>
          <a:custGeom>
            <a:avLst/>
            <a:gdLst/>
            <a:ahLst/>
            <a:cxnLst/>
            <a:rect l="l" t="t" r="r" b="b"/>
            <a:pathLst>
              <a:path w="200025" h="277494">
                <a:moveTo>
                  <a:pt x="199644" y="100584"/>
                </a:moveTo>
                <a:lnTo>
                  <a:pt x="146304" y="100584"/>
                </a:lnTo>
                <a:lnTo>
                  <a:pt x="146304" y="0"/>
                </a:lnTo>
                <a:lnTo>
                  <a:pt x="199644" y="0"/>
                </a:lnTo>
                <a:lnTo>
                  <a:pt x="199644" y="100584"/>
                </a:lnTo>
                <a:close/>
              </a:path>
              <a:path w="200025" h="277494">
                <a:moveTo>
                  <a:pt x="86868" y="277368"/>
                </a:moveTo>
                <a:lnTo>
                  <a:pt x="48768" y="269748"/>
                </a:lnTo>
                <a:lnTo>
                  <a:pt x="16144" y="238196"/>
                </a:lnTo>
                <a:lnTo>
                  <a:pt x="2571" y="202430"/>
                </a:lnTo>
                <a:lnTo>
                  <a:pt x="0" y="172212"/>
                </a:lnTo>
                <a:lnTo>
                  <a:pt x="285" y="162829"/>
                </a:lnTo>
                <a:lnTo>
                  <a:pt x="8048" y="125253"/>
                </a:lnTo>
                <a:lnTo>
                  <a:pt x="33337" y="89535"/>
                </a:lnTo>
                <a:lnTo>
                  <a:pt x="75342" y="70675"/>
                </a:lnTo>
                <a:lnTo>
                  <a:pt x="85344" y="70104"/>
                </a:lnTo>
                <a:lnTo>
                  <a:pt x="94226" y="70651"/>
                </a:lnTo>
                <a:lnTo>
                  <a:pt x="133540" y="87439"/>
                </a:lnTo>
                <a:lnTo>
                  <a:pt x="144780" y="100584"/>
                </a:lnTo>
                <a:lnTo>
                  <a:pt x="199644" y="100584"/>
                </a:lnTo>
                <a:lnTo>
                  <a:pt x="199644" y="111252"/>
                </a:lnTo>
                <a:lnTo>
                  <a:pt x="92964" y="111252"/>
                </a:lnTo>
                <a:lnTo>
                  <a:pt x="85344" y="112776"/>
                </a:lnTo>
                <a:lnTo>
                  <a:pt x="79248" y="117348"/>
                </a:lnTo>
                <a:lnTo>
                  <a:pt x="73152" y="120396"/>
                </a:lnTo>
                <a:lnTo>
                  <a:pt x="68580" y="124968"/>
                </a:lnTo>
                <a:lnTo>
                  <a:pt x="64008" y="131064"/>
                </a:lnTo>
                <a:lnTo>
                  <a:pt x="57912" y="143256"/>
                </a:lnTo>
                <a:lnTo>
                  <a:pt x="53340" y="166116"/>
                </a:lnTo>
                <a:lnTo>
                  <a:pt x="53340" y="181356"/>
                </a:lnTo>
                <a:lnTo>
                  <a:pt x="57912" y="204216"/>
                </a:lnTo>
                <a:lnTo>
                  <a:pt x="60960" y="210312"/>
                </a:lnTo>
                <a:lnTo>
                  <a:pt x="65532" y="216408"/>
                </a:lnTo>
                <a:lnTo>
                  <a:pt x="68580" y="222504"/>
                </a:lnTo>
                <a:lnTo>
                  <a:pt x="74676" y="227076"/>
                </a:lnTo>
                <a:lnTo>
                  <a:pt x="79248" y="231648"/>
                </a:lnTo>
                <a:lnTo>
                  <a:pt x="85344" y="234696"/>
                </a:lnTo>
                <a:lnTo>
                  <a:pt x="92964" y="236220"/>
                </a:lnTo>
                <a:lnTo>
                  <a:pt x="199644" y="236220"/>
                </a:lnTo>
                <a:lnTo>
                  <a:pt x="199644" y="248412"/>
                </a:lnTo>
                <a:lnTo>
                  <a:pt x="147828" y="248412"/>
                </a:lnTo>
                <a:lnTo>
                  <a:pt x="142065" y="255841"/>
                </a:lnTo>
                <a:lnTo>
                  <a:pt x="136017" y="262128"/>
                </a:lnTo>
                <a:lnTo>
                  <a:pt x="96631" y="277058"/>
                </a:lnTo>
                <a:lnTo>
                  <a:pt x="86868" y="277368"/>
                </a:lnTo>
                <a:close/>
              </a:path>
              <a:path w="200025" h="277494">
                <a:moveTo>
                  <a:pt x="199644" y="236220"/>
                </a:moveTo>
                <a:lnTo>
                  <a:pt x="109728" y="236220"/>
                </a:lnTo>
                <a:lnTo>
                  <a:pt x="117348" y="234696"/>
                </a:lnTo>
                <a:lnTo>
                  <a:pt x="129540" y="228600"/>
                </a:lnTo>
                <a:lnTo>
                  <a:pt x="147828" y="181356"/>
                </a:lnTo>
                <a:lnTo>
                  <a:pt x="147828" y="166116"/>
                </a:lnTo>
                <a:lnTo>
                  <a:pt x="143256" y="143256"/>
                </a:lnTo>
                <a:lnTo>
                  <a:pt x="134112" y="124968"/>
                </a:lnTo>
                <a:lnTo>
                  <a:pt x="128016" y="120396"/>
                </a:lnTo>
                <a:lnTo>
                  <a:pt x="123444" y="117348"/>
                </a:lnTo>
                <a:lnTo>
                  <a:pt x="117348" y="112776"/>
                </a:lnTo>
                <a:lnTo>
                  <a:pt x="109728" y="111252"/>
                </a:lnTo>
                <a:lnTo>
                  <a:pt x="199644" y="111252"/>
                </a:lnTo>
                <a:lnTo>
                  <a:pt x="199644" y="236220"/>
                </a:lnTo>
                <a:close/>
              </a:path>
              <a:path w="200025" h="277494">
                <a:moveTo>
                  <a:pt x="199644" y="272796"/>
                </a:moveTo>
                <a:lnTo>
                  <a:pt x="147828" y="272796"/>
                </a:lnTo>
                <a:lnTo>
                  <a:pt x="147828" y="248412"/>
                </a:lnTo>
                <a:lnTo>
                  <a:pt x="199644" y="248412"/>
                </a:lnTo>
                <a:lnTo>
                  <a:pt x="199644" y="2727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337213" y="757497"/>
            <a:ext cx="136381" cy="189201"/>
          </a:xfrm>
          <a:custGeom>
            <a:avLst/>
            <a:gdLst/>
            <a:ahLst/>
            <a:cxnLst/>
            <a:rect l="l" t="t" r="r" b="b"/>
            <a:pathLst>
              <a:path w="200025" h="277494">
                <a:moveTo>
                  <a:pt x="199644" y="100584"/>
                </a:moveTo>
                <a:lnTo>
                  <a:pt x="146304" y="100584"/>
                </a:lnTo>
                <a:lnTo>
                  <a:pt x="146304" y="0"/>
                </a:lnTo>
                <a:lnTo>
                  <a:pt x="199644" y="0"/>
                </a:lnTo>
                <a:lnTo>
                  <a:pt x="199644" y="100584"/>
                </a:lnTo>
                <a:close/>
              </a:path>
              <a:path w="200025" h="277494">
                <a:moveTo>
                  <a:pt x="88392" y="277368"/>
                </a:moveTo>
                <a:lnTo>
                  <a:pt x="50292" y="269748"/>
                </a:lnTo>
                <a:lnTo>
                  <a:pt x="22860" y="245364"/>
                </a:lnTo>
                <a:lnTo>
                  <a:pt x="17454" y="238196"/>
                </a:lnTo>
                <a:lnTo>
                  <a:pt x="12763" y="230314"/>
                </a:lnTo>
                <a:lnTo>
                  <a:pt x="8929" y="221575"/>
                </a:lnTo>
                <a:lnTo>
                  <a:pt x="6096" y="211836"/>
                </a:lnTo>
                <a:lnTo>
                  <a:pt x="3214" y="202430"/>
                </a:lnTo>
                <a:lnTo>
                  <a:pt x="1333" y="192595"/>
                </a:lnTo>
                <a:lnTo>
                  <a:pt x="309" y="182475"/>
                </a:lnTo>
                <a:lnTo>
                  <a:pt x="0" y="172212"/>
                </a:lnTo>
                <a:lnTo>
                  <a:pt x="309" y="162829"/>
                </a:lnTo>
                <a:lnTo>
                  <a:pt x="8929" y="125253"/>
                </a:lnTo>
                <a:lnTo>
                  <a:pt x="34099" y="89535"/>
                </a:lnTo>
                <a:lnTo>
                  <a:pt x="76628" y="70675"/>
                </a:lnTo>
                <a:lnTo>
                  <a:pt x="86868" y="70104"/>
                </a:lnTo>
                <a:lnTo>
                  <a:pt x="95750" y="70651"/>
                </a:lnTo>
                <a:lnTo>
                  <a:pt x="134302" y="87439"/>
                </a:lnTo>
                <a:lnTo>
                  <a:pt x="144780" y="100584"/>
                </a:lnTo>
                <a:lnTo>
                  <a:pt x="199644" y="100584"/>
                </a:lnTo>
                <a:lnTo>
                  <a:pt x="199644" y="111252"/>
                </a:lnTo>
                <a:lnTo>
                  <a:pt x="92964" y="111252"/>
                </a:lnTo>
                <a:lnTo>
                  <a:pt x="85344" y="112776"/>
                </a:lnTo>
                <a:lnTo>
                  <a:pt x="80772" y="117348"/>
                </a:lnTo>
                <a:lnTo>
                  <a:pt x="74676" y="120396"/>
                </a:lnTo>
                <a:lnTo>
                  <a:pt x="68580" y="124968"/>
                </a:lnTo>
                <a:lnTo>
                  <a:pt x="59436" y="143256"/>
                </a:lnTo>
                <a:lnTo>
                  <a:pt x="54864" y="166116"/>
                </a:lnTo>
                <a:lnTo>
                  <a:pt x="54864" y="181356"/>
                </a:lnTo>
                <a:lnTo>
                  <a:pt x="59436" y="204216"/>
                </a:lnTo>
                <a:lnTo>
                  <a:pt x="62484" y="210312"/>
                </a:lnTo>
                <a:lnTo>
                  <a:pt x="67056" y="216408"/>
                </a:lnTo>
                <a:lnTo>
                  <a:pt x="70104" y="222504"/>
                </a:lnTo>
                <a:lnTo>
                  <a:pt x="199644" y="236220"/>
                </a:lnTo>
                <a:lnTo>
                  <a:pt x="199644" y="248412"/>
                </a:lnTo>
                <a:lnTo>
                  <a:pt x="147828" y="248412"/>
                </a:lnTo>
                <a:lnTo>
                  <a:pt x="142946" y="255841"/>
                </a:lnTo>
                <a:lnTo>
                  <a:pt x="137350" y="262128"/>
                </a:lnTo>
                <a:lnTo>
                  <a:pt x="98155" y="277058"/>
                </a:lnTo>
                <a:lnTo>
                  <a:pt x="88392" y="277368"/>
                </a:lnTo>
                <a:close/>
              </a:path>
              <a:path w="200025" h="277494">
                <a:moveTo>
                  <a:pt x="199644" y="236220"/>
                </a:moveTo>
                <a:lnTo>
                  <a:pt x="111252" y="236220"/>
                </a:lnTo>
                <a:lnTo>
                  <a:pt x="118872" y="234696"/>
                </a:lnTo>
                <a:lnTo>
                  <a:pt x="124968" y="231648"/>
                </a:lnTo>
                <a:lnTo>
                  <a:pt x="147828" y="188976"/>
                </a:lnTo>
                <a:lnTo>
                  <a:pt x="147828" y="158496"/>
                </a:lnTo>
                <a:lnTo>
                  <a:pt x="129540" y="120396"/>
                </a:lnTo>
                <a:lnTo>
                  <a:pt x="123444" y="117348"/>
                </a:lnTo>
                <a:lnTo>
                  <a:pt x="118872" y="112776"/>
                </a:lnTo>
                <a:lnTo>
                  <a:pt x="111252" y="111252"/>
                </a:lnTo>
                <a:lnTo>
                  <a:pt x="199644" y="111252"/>
                </a:lnTo>
                <a:lnTo>
                  <a:pt x="199644" y="236220"/>
                </a:lnTo>
                <a:close/>
              </a:path>
              <a:path w="200025" h="277494">
                <a:moveTo>
                  <a:pt x="199644" y="272796"/>
                </a:moveTo>
                <a:lnTo>
                  <a:pt x="149352" y="272796"/>
                </a:lnTo>
                <a:lnTo>
                  <a:pt x="149352" y="248412"/>
                </a:lnTo>
                <a:lnTo>
                  <a:pt x="199644" y="248412"/>
                </a:lnTo>
                <a:lnTo>
                  <a:pt x="199644" y="2727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502429" y="758536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21133" y="809452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3567892" y="805296"/>
            <a:ext cx="126769" cy="1381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3719598" y="805296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1440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15" y="236291"/>
                </a:lnTo>
                <a:lnTo>
                  <a:pt x="8191" y="229552"/>
                </a:lnTo>
                <a:lnTo>
                  <a:pt x="6024" y="221956"/>
                </a:lnTo>
                <a:lnTo>
                  <a:pt x="4572" y="213360"/>
                </a:lnTo>
                <a:lnTo>
                  <a:pt x="59436" y="213360"/>
                </a:lnTo>
                <a:lnTo>
                  <a:pt x="60960" y="224028"/>
                </a:lnTo>
                <a:lnTo>
                  <a:pt x="67056" y="231648"/>
                </a:lnTo>
                <a:lnTo>
                  <a:pt x="99060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59" y="272224"/>
                </a:lnTo>
                <a:lnTo>
                  <a:pt x="107727" y="276796"/>
                </a:lnTo>
                <a:lnTo>
                  <a:pt x="91440" y="277368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966258" y="988176"/>
            <a:ext cx="150668" cy="562408"/>
          </a:xfrm>
          <a:custGeom>
            <a:avLst/>
            <a:gdLst/>
            <a:ahLst/>
            <a:cxnLst/>
            <a:rect l="l" t="t" r="r" b="b"/>
            <a:pathLst>
              <a:path w="220979" h="824864">
                <a:moveTo>
                  <a:pt x="196596" y="824483"/>
                </a:moveTo>
                <a:lnTo>
                  <a:pt x="193548" y="812292"/>
                </a:lnTo>
                <a:lnTo>
                  <a:pt x="0" y="6095"/>
                </a:lnTo>
                <a:lnTo>
                  <a:pt x="24384" y="0"/>
                </a:lnTo>
                <a:lnTo>
                  <a:pt x="217932" y="806196"/>
                </a:lnTo>
                <a:lnTo>
                  <a:pt x="220980" y="818388"/>
                </a:lnTo>
                <a:lnTo>
                  <a:pt x="196596" y="824483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066011" y="1529542"/>
            <a:ext cx="81395" cy="90488"/>
          </a:xfrm>
          <a:custGeom>
            <a:avLst/>
            <a:gdLst/>
            <a:ahLst/>
            <a:cxnLst/>
            <a:rect l="l" t="t" r="r" b="b"/>
            <a:pathLst>
              <a:path w="119379" h="132714">
                <a:moveTo>
                  <a:pt x="88391" y="132587"/>
                </a:moveTo>
                <a:lnTo>
                  <a:pt x="0" y="28955"/>
                </a:lnTo>
                <a:lnTo>
                  <a:pt x="118872" y="0"/>
                </a:lnTo>
                <a:lnTo>
                  <a:pt x="88391" y="132587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824007" y="3309504"/>
            <a:ext cx="1678132" cy="15149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10" name="object 110"/>
          <p:cNvGraphicFramePr>
            <a:graphicFrameLocks noGrp="1"/>
          </p:cNvGraphicFramePr>
          <p:nvPr/>
        </p:nvGraphicFramePr>
        <p:xfrm>
          <a:off x="7259782" y="2800350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1" name="object 111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6" y="1662545"/>
            <a:ext cx="2660073" cy="600941"/>
          </a:xfrm>
          <a:custGeom>
            <a:avLst/>
            <a:gdLst/>
            <a:ahLst/>
            <a:cxnLst/>
            <a:rect l="l" t="t" r="r" b="b"/>
            <a:pathLst>
              <a:path w="3901440" h="881379">
                <a:moveTo>
                  <a:pt x="0" y="0"/>
                </a:moveTo>
                <a:lnTo>
                  <a:pt x="3901439" y="0"/>
                </a:lnTo>
                <a:lnTo>
                  <a:pt x="390143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40629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05647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640629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3" y="0"/>
                </a:lnTo>
                <a:lnTo>
                  <a:pt x="976883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5647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40267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3548148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2744932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2898717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078086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32909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360074" y="2742160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513859" y="2709949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2736619" y="3339637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2890405" y="3307426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052108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206932" y="3289762"/>
            <a:ext cx="55072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052108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197581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2718955" y="2768137"/>
            <a:ext cx="93518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2864426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40267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548148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2976649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298963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2976649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2989117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2989117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19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002627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633874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6" name="object 126"/>
          <p:cNvGraphicFramePr>
            <a:graphicFrameLocks noGrp="1"/>
          </p:cNvGraphicFramePr>
          <p:nvPr/>
        </p:nvGraphicFramePr>
        <p:xfrm>
          <a:off x="7251989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object 12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976649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7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970664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305647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70664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05647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70664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20" y="0"/>
                </a:lnTo>
                <a:lnTo>
                  <a:pt x="195072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04379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189267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386051" y="2127018"/>
            <a:ext cx="92479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539836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719205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872989" y="2086495"/>
            <a:ext cx="56111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4000154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154977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3376699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3531523" y="3307426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693227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4847012" y="3289762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4693227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4838699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360074" y="2768137"/>
            <a:ext cx="92479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505570" y="2733848"/>
            <a:ext cx="88298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04379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189267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634394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3647382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3634393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3646863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646863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660371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29161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8" name="object 128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9" name="object 129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70664" y="1662545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59" h="881379">
                <a:moveTo>
                  <a:pt x="0" y="0"/>
                </a:moveTo>
                <a:lnTo>
                  <a:pt x="975360" y="0"/>
                </a:lnTo>
                <a:lnTo>
                  <a:pt x="97536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34644" y="1662545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976649" y="2262101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60" h="881379">
                <a:moveTo>
                  <a:pt x="0" y="0"/>
                </a:moveTo>
                <a:lnTo>
                  <a:pt x="975359" y="0"/>
                </a:lnTo>
                <a:lnTo>
                  <a:pt x="97535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640629" y="2262101"/>
            <a:ext cx="1331335" cy="600941"/>
          </a:xfrm>
          <a:custGeom>
            <a:avLst/>
            <a:gdLst/>
            <a:ahLst/>
            <a:cxnLst/>
            <a:rect l="l" t="t" r="r" b="b"/>
            <a:pathLst>
              <a:path w="1952625" h="881379">
                <a:moveTo>
                  <a:pt x="0" y="0"/>
                </a:moveTo>
                <a:lnTo>
                  <a:pt x="1952243" y="0"/>
                </a:lnTo>
                <a:lnTo>
                  <a:pt x="1952243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970664" y="2262101"/>
            <a:ext cx="665018" cy="600941"/>
          </a:xfrm>
          <a:custGeom>
            <a:avLst/>
            <a:gdLst/>
            <a:ahLst/>
            <a:cxnLst/>
            <a:rect l="l" t="t" r="r" b="b"/>
            <a:pathLst>
              <a:path w="975359" h="881379">
                <a:moveTo>
                  <a:pt x="0" y="0"/>
                </a:moveTo>
                <a:lnTo>
                  <a:pt x="975360" y="0"/>
                </a:lnTo>
                <a:lnTo>
                  <a:pt x="97536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665018" cy="601807"/>
          </a:xfrm>
          <a:custGeom>
            <a:avLst/>
            <a:gdLst/>
            <a:ahLst/>
            <a:cxnLst/>
            <a:rect l="l" t="t" r="r" b="b"/>
            <a:pathLst>
              <a:path w="975360" h="882650">
                <a:moveTo>
                  <a:pt x="0" y="0"/>
                </a:moveTo>
                <a:lnTo>
                  <a:pt x="975359" y="0"/>
                </a:lnTo>
                <a:lnTo>
                  <a:pt x="97535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40629" y="2861656"/>
            <a:ext cx="1331335" cy="601807"/>
          </a:xfrm>
          <a:custGeom>
            <a:avLst/>
            <a:gdLst/>
            <a:ahLst/>
            <a:cxnLst/>
            <a:rect l="l" t="t" r="r" b="b"/>
            <a:pathLst>
              <a:path w="1952625" h="882650">
                <a:moveTo>
                  <a:pt x="0" y="0"/>
                </a:moveTo>
                <a:lnTo>
                  <a:pt x="1952243" y="0"/>
                </a:lnTo>
                <a:lnTo>
                  <a:pt x="1952243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970664" y="2861656"/>
            <a:ext cx="665018" cy="601807"/>
          </a:xfrm>
          <a:custGeom>
            <a:avLst/>
            <a:gdLst/>
            <a:ahLst/>
            <a:cxnLst/>
            <a:rect l="l" t="t" r="r" b="b"/>
            <a:pathLst>
              <a:path w="975359" h="882650">
                <a:moveTo>
                  <a:pt x="0" y="0"/>
                </a:moveTo>
                <a:lnTo>
                  <a:pt x="975360" y="0"/>
                </a:lnTo>
                <a:lnTo>
                  <a:pt x="97536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710891" y="2127018"/>
            <a:ext cx="92479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856389" y="2092729"/>
            <a:ext cx="88298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052108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206932" y="2094807"/>
            <a:ext cx="55072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386300" y="2118706"/>
            <a:ext cx="92479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540086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4667250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821035" y="2709949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043796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4197580" y="3307426"/>
            <a:ext cx="56111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60323" y="3321973"/>
            <a:ext cx="92479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514108" y="3289762"/>
            <a:ext cx="55072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360323" y="2742160"/>
            <a:ext cx="92479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504757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026131" y="2768137"/>
            <a:ext cx="93518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171604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4710891" y="3331325"/>
            <a:ext cx="92479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856410" y="3297035"/>
            <a:ext cx="88276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301490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4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31447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301489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313958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313958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327467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58714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object 130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4447" y="1812174"/>
            <a:ext cx="273627" cy="326448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208788" y="478536"/>
                </a:moveTo>
                <a:lnTo>
                  <a:pt x="162448" y="474535"/>
                </a:lnTo>
                <a:lnTo>
                  <a:pt x="121539" y="462534"/>
                </a:lnTo>
                <a:lnTo>
                  <a:pt x="85772" y="442531"/>
                </a:lnTo>
                <a:lnTo>
                  <a:pt x="54864" y="414528"/>
                </a:lnTo>
                <a:lnTo>
                  <a:pt x="30861" y="380523"/>
                </a:lnTo>
                <a:lnTo>
                  <a:pt x="13716" y="340233"/>
                </a:lnTo>
                <a:lnTo>
                  <a:pt x="3429" y="293655"/>
                </a:lnTo>
                <a:lnTo>
                  <a:pt x="0" y="240792"/>
                </a:lnTo>
                <a:lnTo>
                  <a:pt x="4000" y="184546"/>
                </a:lnTo>
                <a:lnTo>
                  <a:pt x="16002" y="134874"/>
                </a:lnTo>
                <a:lnTo>
                  <a:pt x="36004" y="92059"/>
                </a:lnTo>
                <a:lnTo>
                  <a:pt x="64008" y="56388"/>
                </a:lnTo>
                <a:lnTo>
                  <a:pt x="93178" y="31503"/>
                </a:lnTo>
                <a:lnTo>
                  <a:pt x="162377" y="3452"/>
                </a:lnTo>
                <a:lnTo>
                  <a:pt x="202692" y="0"/>
                </a:lnTo>
                <a:lnTo>
                  <a:pt x="256103" y="4833"/>
                </a:lnTo>
                <a:lnTo>
                  <a:pt x="301942" y="19240"/>
                </a:lnTo>
                <a:lnTo>
                  <a:pt x="340066" y="43076"/>
                </a:lnTo>
                <a:lnTo>
                  <a:pt x="370332" y="76200"/>
                </a:lnTo>
                <a:lnTo>
                  <a:pt x="373919" y="82296"/>
                </a:lnTo>
                <a:lnTo>
                  <a:pt x="207264" y="82296"/>
                </a:lnTo>
                <a:lnTo>
                  <a:pt x="183284" y="84891"/>
                </a:lnTo>
                <a:lnTo>
                  <a:pt x="142755" y="106084"/>
                </a:lnTo>
                <a:lnTo>
                  <a:pt x="113609" y="147804"/>
                </a:lnTo>
                <a:lnTo>
                  <a:pt x="99274" y="206621"/>
                </a:lnTo>
                <a:lnTo>
                  <a:pt x="97536" y="242316"/>
                </a:lnTo>
                <a:lnTo>
                  <a:pt x="99512" y="278630"/>
                </a:lnTo>
                <a:lnTo>
                  <a:pt x="114895" y="336399"/>
                </a:lnTo>
                <a:lnTo>
                  <a:pt x="144899" y="375023"/>
                </a:lnTo>
                <a:lnTo>
                  <a:pt x="184380" y="393930"/>
                </a:lnTo>
                <a:lnTo>
                  <a:pt x="207264" y="396240"/>
                </a:lnTo>
                <a:lnTo>
                  <a:pt x="366364" y="396240"/>
                </a:lnTo>
                <a:lnTo>
                  <a:pt x="359640" y="406693"/>
                </a:lnTo>
                <a:lnTo>
                  <a:pt x="336804" y="431292"/>
                </a:lnTo>
                <a:lnTo>
                  <a:pt x="309943" y="452175"/>
                </a:lnTo>
                <a:lnTo>
                  <a:pt x="279654" y="466915"/>
                </a:lnTo>
                <a:lnTo>
                  <a:pt x="245935" y="475654"/>
                </a:lnTo>
                <a:lnTo>
                  <a:pt x="208788" y="478536"/>
                </a:lnTo>
                <a:close/>
              </a:path>
              <a:path w="401320" h="478789">
                <a:moveTo>
                  <a:pt x="400812" y="161544"/>
                </a:moveTo>
                <a:lnTo>
                  <a:pt x="306324" y="161544"/>
                </a:lnTo>
                <a:lnTo>
                  <a:pt x="301466" y="146423"/>
                </a:lnTo>
                <a:lnTo>
                  <a:pt x="296037" y="133159"/>
                </a:lnTo>
                <a:lnTo>
                  <a:pt x="269200" y="99655"/>
                </a:lnTo>
                <a:lnTo>
                  <a:pt x="230957" y="84272"/>
                </a:lnTo>
                <a:lnTo>
                  <a:pt x="207264" y="82296"/>
                </a:lnTo>
                <a:lnTo>
                  <a:pt x="373919" y="82296"/>
                </a:lnTo>
                <a:lnTo>
                  <a:pt x="382595" y="97035"/>
                </a:lnTo>
                <a:lnTo>
                  <a:pt x="391858" y="118300"/>
                </a:lnTo>
                <a:lnTo>
                  <a:pt x="397978" y="139850"/>
                </a:lnTo>
                <a:lnTo>
                  <a:pt x="400812" y="161544"/>
                </a:lnTo>
                <a:close/>
              </a:path>
              <a:path w="401320" h="478789">
                <a:moveTo>
                  <a:pt x="366364" y="396240"/>
                </a:moveTo>
                <a:lnTo>
                  <a:pt x="207264" y="396240"/>
                </a:lnTo>
                <a:lnTo>
                  <a:pt x="229862" y="394239"/>
                </a:lnTo>
                <a:lnTo>
                  <a:pt x="249745" y="388239"/>
                </a:lnTo>
                <a:lnTo>
                  <a:pt x="281940" y="364236"/>
                </a:lnTo>
                <a:lnTo>
                  <a:pt x="299942" y="327159"/>
                </a:lnTo>
                <a:lnTo>
                  <a:pt x="304800" y="310896"/>
                </a:lnTo>
                <a:lnTo>
                  <a:pt x="399287" y="310896"/>
                </a:lnTo>
                <a:lnTo>
                  <a:pt x="391025" y="346638"/>
                </a:lnTo>
                <a:lnTo>
                  <a:pt x="377761" y="378523"/>
                </a:lnTo>
                <a:lnTo>
                  <a:pt x="366364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332019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10494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50524" y="1899458"/>
            <a:ext cx="229899" cy="230765"/>
          </a:xfrm>
          <a:custGeom>
            <a:avLst/>
            <a:gdLst/>
            <a:ahLst/>
            <a:cxnLst/>
            <a:rect l="l" t="t" r="r" b="b"/>
            <a:pathLst>
              <a:path w="337185" h="338455">
                <a:moveTo>
                  <a:pt x="214884" y="338328"/>
                </a:moveTo>
                <a:lnTo>
                  <a:pt x="121920" y="338328"/>
                </a:lnTo>
                <a:lnTo>
                  <a:pt x="0" y="0"/>
                </a:lnTo>
                <a:lnTo>
                  <a:pt x="99060" y="0"/>
                </a:lnTo>
                <a:lnTo>
                  <a:pt x="169164" y="249936"/>
                </a:lnTo>
                <a:lnTo>
                  <a:pt x="246736" y="249936"/>
                </a:lnTo>
                <a:lnTo>
                  <a:pt x="214884" y="338328"/>
                </a:lnTo>
                <a:close/>
              </a:path>
              <a:path w="337185" h="338455">
                <a:moveTo>
                  <a:pt x="246736" y="249936"/>
                </a:moveTo>
                <a:lnTo>
                  <a:pt x="169164" y="249936"/>
                </a:lnTo>
                <a:lnTo>
                  <a:pt x="240792" y="0"/>
                </a:lnTo>
                <a:lnTo>
                  <a:pt x="336804" y="0"/>
                </a:lnTo>
                <a:lnTo>
                  <a:pt x="24673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0198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050" y="3405"/>
                </a:lnTo>
                <a:lnTo>
                  <a:pt x="248602" y="13525"/>
                </a:lnTo>
                <a:lnTo>
                  <a:pt x="278725" y="30218"/>
                </a:lnTo>
                <a:lnTo>
                  <a:pt x="303276" y="53340"/>
                </a:lnTo>
                <a:lnTo>
                  <a:pt x="316325" y="73152"/>
                </a:lnTo>
                <a:lnTo>
                  <a:pt x="170688" y="73152"/>
                </a:lnTo>
                <a:lnTo>
                  <a:pt x="152400" y="74866"/>
                </a:lnTo>
                <a:lnTo>
                  <a:pt x="111252" y="100583"/>
                </a:lnTo>
                <a:lnTo>
                  <a:pt x="91106" y="154590"/>
                </a:lnTo>
                <a:lnTo>
                  <a:pt x="89916" y="178308"/>
                </a:lnTo>
                <a:lnTo>
                  <a:pt x="91106" y="202906"/>
                </a:lnTo>
                <a:lnTo>
                  <a:pt x="101488" y="242387"/>
                </a:lnTo>
                <a:lnTo>
                  <a:pt x="136398" y="278130"/>
                </a:lnTo>
                <a:lnTo>
                  <a:pt x="170688" y="284988"/>
                </a:lnTo>
                <a:lnTo>
                  <a:pt x="317328" y="284988"/>
                </a:lnTo>
                <a:lnTo>
                  <a:pt x="303276" y="306324"/>
                </a:lnTo>
                <a:lnTo>
                  <a:pt x="278725" y="329207"/>
                </a:lnTo>
                <a:lnTo>
                  <a:pt x="248602" y="345376"/>
                </a:lnTo>
                <a:lnTo>
                  <a:pt x="213050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328" y="284988"/>
                </a:moveTo>
                <a:lnTo>
                  <a:pt x="170688" y="284988"/>
                </a:lnTo>
                <a:lnTo>
                  <a:pt x="189214" y="283273"/>
                </a:lnTo>
                <a:lnTo>
                  <a:pt x="205740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5740" y="80009"/>
                </a:lnTo>
                <a:lnTo>
                  <a:pt x="170688" y="73152"/>
                </a:lnTo>
                <a:lnTo>
                  <a:pt x="316325" y="73152"/>
                </a:lnTo>
                <a:lnTo>
                  <a:pt x="321516" y="81033"/>
                </a:lnTo>
                <a:lnTo>
                  <a:pt x="334899" y="111442"/>
                </a:lnTo>
                <a:lnTo>
                  <a:pt x="343138" y="144422"/>
                </a:lnTo>
                <a:lnTo>
                  <a:pt x="345948" y="179832"/>
                </a:lnTo>
                <a:lnTo>
                  <a:pt x="343138" y="215241"/>
                </a:lnTo>
                <a:lnTo>
                  <a:pt x="334899" y="248221"/>
                </a:lnTo>
                <a:lnTo>
                  <a:pt x="321516" y="278630"/>
                </a:lnTo>
                <a:lnTo>
                  <a:pt x="317328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80461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497879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959" y="332232"/>
                </a:lnTo>
                <a:lnTo>
                  <a:pt x="15240" y="291083"/>
                </a:lnTo>
                <a:lnTo>
                  <a:pt x="3619" y="254508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274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782" y="270510"/>
                </a:lnTo>
                <a:lnTo>
                  <a:pt x="184784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39986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9357" y="1844386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8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09357" y="1899458"/>
            <a:ext cx="60614" cy="230765"/>
          </a:xfrm>
          <a:custGeom>
            <a:avLst/>
            <a:gdLst/>
            <a:ahLst/>
            <a:cxnLst/>
            <a:rect l="l" t="t" r="r" b="b"/>
            <a:pathLst>
              <a:path w="88900" h="338455">
                <a:moveTo>
                  <a:pt x="88392" y="338328"/>
                </a:moveTo>
                <a:lnTo>
                  <a:pt x="0" y="338328"/>
                </a:lnTo>
                <a:lnTo>
                  <a:pt x="0" y="0"/>
                </a:lnTo>
                <a:lnTo>
                  <a:pt x="88392" y="0"/>
                </a:lnTo>
                <a:lnTo>
                  <a:pt x="88392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01534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93821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2165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192" y="96488"/>
                </a:lnTo>
                <a:lnTo>
                  <a:pt x="25669" y="59912"/>
                </a:lnTo>
                <a:lnTo>
                  <a:pt x="56245" y="25074"/>
                </a:lnTo>
                <a:lnTo>
                  <a:pt x="116919" y="2833"/>
                </a:lnTo>
                <a:lnTo>
                  <a:pt x="156972" y="0"/>
                </a:lnTo>
                <a:lnTo>
                  <a:pt x="183808" y="1404"/>
                </a:lnTo>
                <a:lnTo>
                  <a:pt x="233481" y="12215"/>
                </a:lnTo>
                <a:lnTo>
                  <a:pt x="274915" y="34409"/>
                </a:lnTo>
                <a:lnTo>
                  <a:pt x="294111" y="70103"/>
                </a:lnTo>
                <a:lnTo>
                  <a:pt x="153924" y="70103"/>
                </a:lnTo>
                <a:lnTo>
                  <a:pt x="139065" y="70985"/>
                </a:lnTo>
                <a:lnTo>
                  <a:pt x="103941" y="91630"/>
                </a:lnTo>
                <a:lnTo>
                  <a:pt x="97702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6680" y="358140"/>
                </a:moveTo>
                <a:lnTo>
                  <a:pt x="64579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269" y="158686"/>
                </a:lnTo>
                <a:lnTo>
                  <a:pt x="102560" y="147256"/>
                </a:lnTo>
                <a:lnTo>
                  <a:pt x="156972" y="140207"/>
                </a:lnTo>
                <a:lnTo>
                  <a:pt x="168663" y="138803"/>
                </a:lnTo>
                <a:lnTo>
                  <a:pt x="207073" y="121919"/>
                </a:lnTo>
                <a:lnTo>
                  <a:pt x="211836" y="106679"/>
                </a:lnTo>
                <a:lnTo>
                  <a:pt x="210954" y="97226"/>
                </a:lnTo>
                <a:lnTo>
                  <a:pt x="178689" y="72199"/>
                </a:lnTo>
                <a:lnTo>
                  <a:pt x="153924" y="70103"/>
                </a:lnTo>
                <a:lnTo>
                  <a:pt x="294111" y="70103"/>
                </a:lnTo>
                <a:lnTo>
                  <a:pt x="296108" y="75985"/>
                </a:lnTo>
                <a:lnTo>
                  <a:pt x="298704" y="103631"/>
                </a:lnTo>
                <a:lnTo>
                  <a:pt x="298704" y="182879"/>
                </a:lnTo>
                <a:lnTo>
                  <a:pt x="211836" y="182879"/>
                </a:lnTo>
                <a:lnTo>
                  <a:pt x="199644" y="188975"/>
                </a:lnTo>
                <a:lnTo>
                  <a:pt x="193548" y="190499"/>
                </a:lnTo>
                <a:lnTo>
                  <a:pt x="188976" y="193547"/>
                </a:lnTo>
                <a:lnTo>
                  <a:pt x="170688" y="196595"/>
                </a:lnTo>
                <a:lnTo>
                  <a:pt x="149352" y="201167"/>
                </a:lnTo>
                <a:lnTo>
                  <a:pt x="136517" y="203715"/>
                </a:lnTo>
                <a:lnTo>
                  <a:pt x="125539" y="206692"/>
                </a:lnTo>
                <a:lnTo>
                  <a:pt x="93345" y="228409"/>
                </a:lnTo>
                <a:lnTo>
                  <a:pt x="88392" y="251459"/>
                </a:lnTo>
                <a:lnTo>
                  <a:pt x="89225" y="262032"/>
                </a:lnTo>
                <a:lnTo>
                  <a:pt x="115443" y="291655"/>
                </a:lnTo>
                <a:lnTo>
                  <a:pt x="132588" y="294131"/>
                </a:lnTo>
                <a:lnTo>
                  <a:pt x="300097" y="294131"/>
                </a:lnTo>
                <a:lnTo>
                  <a:pt x="300228" y="300227"/>
                </a:lnTo>
                <a:lnTo>
                  <a:pt x="300482" y="307847"/>
                </a:lnTo>
                <a:lnTo>
                  <a:pt x="214884" y="307847"/>
                </a:lnTo>
                <a:lnTo>
                  <a:pt x="205216" y="317587"/>
                </a:lnTo>
                <a:lnTo>
                  <a:pt x="172212" y="341376"/>
                </a:lnTo>
                <a:lnTo>
                  <a:pt x="124420" y="357020"/>
                </a:lnTo>
                <a:lnTo>
                  <a:pt x="106680" y="358140"/>
                </a:lnTo>
                <a:close/>
              </a:path>
              <a:path w="318770" h="358139">
                <a:moveTo>
                  <a:pt x="300097" y="294131"/>
                </a:moveTo>
                <a:lnTo>
                  <a:pt x="132588" y="294131"/>
                </a:lnTo>
                <a:lnTo>
                  <a:pt x="146923" y="293012"/>
                </a:lnTo>
                <a:lnTo>
                  <a:pt x="160401" y="289750"/>
                </a:lnTo>
                <a:lnTo>
                  <a:pt x="196834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298704" y="182879"/>
                </a:lnTo>
                <a:lnTo>
                  <a:pt x="298743" y="262032"/>
                </a:lnTo>
                <a:lnTo>
                  <a:pt x="298942" y="269152"/>
                </a:lnTo>
                <a:lnTo>
                  <a:pt x="299951" y="288345"/>
                </a:lnTo>
                <a:lnTo>
                  <a:pt x="300097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2504" y="347472"/>
                </a:lnTo>
                <a:lnTo>
                  <a:pt x="219456" y="341376"/>
                </a:lnTo>
                <a:lnTo>
                  <a:pt x="218022" y="334208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4998" y="316039"/>
                </a:lnTo>
                <a:lnTo>
                  <a:pt x="214884" y="307847"/>
                </a:lnTo>
                <a:lnTo>
                  <a:pt x="300482" y="307847"/>
                </a:lnTo>
                <a:lnTo>
                  <a:pt x="300513" y="308776"/>
                </a:lnTo>
                <a:lnTo>
                  <a:pt x="301371" y="316039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798819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43007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4319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33951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532" y="26360"/>
                </a:lnTo>
                <a:lnTo>
                  <a:pt x="131016" y="2881"/>
                </a:lnTo>
                <a:lnTo>
                  <a:pt x="166116" y="0"/>
                </a:lnTo>
                <a:lnTo>
                  <a:pt x="187261" y="881"/>
                </a:lnTo>
                <a:lnTo>
                  <a:pt x="226123" y="8358"/>
                </a:lnTo>
                <a:lnTo>
                  <a:pt x="261032" y="24384"/>
                </a:lnTo>
                <a:lnTo>
                  <a:pt x="289702" y="49530"/>
                </a:lnTo>
                <a:lnTo>
                  <a:pt x="306337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9848" y="143256"/>
                </a:lnTo>
                <a:lnTo>
                  <a:pt x="330303" y="148470"/>
                </a:lnTo>
                <a:lnTo>
                  <a:pt x="331279" y="164020"/>
                </a:lnTo>
                <a:lnTo>
                  <a:pt x="331970" y="182141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297" y="226766"/>
                </a:lnTo>
                <a:lnTo>
                  <a:pt x="108537" y="262913"/>
                </a:lnTo>
                <a:lnTo>
                  <a:pt x="144780" y="284797"/>
                </a:lnTo>
                <a:lnTo>
                  <a:pt x="170688" y="288035"/>
                </a:lnTo>
                <a:lnTo>
                  <a:pt x="311389" y="288035"/>
                </a:lnTo>
                <a:lnTo>
                  <a:pt x="307943" y="293631"/>
                </a:lnTo>
                <a:lnTo>
                  <a:pt x="295656" y="309371"/>
                </a:lnTo>
                <a:lnTo>
                  <a:pt x="270533" y="330493"/>
                </a:lnTo>
                <a:lnTo>
                  <a:pt x="240982" y="345757"/>
                </a:lnTo>
                <a:lnTo>
                  <a:pt x="207144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29848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6337" y="73152"/>
                </a:lnTo>
                <a:lnTo>
                  <a:pt x="311181" y="81200"/>
                </a:lnTo>
                <a:lnTo>
                  <a:pt x="318897" y="98298"/>
                </a:lnTo>
                <a:lnTo>
                  <a:pt x="324897" y="116538"/>
                </a:lnTo>
                <a:lnTo>
                  <a:pt x="329184" y="135636"/>
                </a:lnTo>
                <a:lnTo>
                  <a:pt x="329848" y="143256"/>
                </a:lnTo>
                <a:close/>
              </a:path>
              <a:path w="332740" h="358139">
                <a:moveTo>
                  <a:pt x="311389" y="288035"/>
                </a:moveTo>
                <a:lnTo>
                  <a:pt x="170688" y="288035"/>
                </a:lnTo>
                <a:lnTo>
                  <a:pt x="184713" y="287154"/>
                </a:lnTo>
                <a:lnTo>
                  <a:pt x="197167" y="284416"/>
                </a:lnTo>
                <a:lnTo>
                  <a:pt x="228219" y="262318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45" y="263294"/>
                </a:lnTo>
                <a:lnTo>
                  <a:pt x="317373" y="278320"/>
                </a:lnTo>
                <a:lnTo>
                  <a:pt x="311389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0607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768" y="332232"/>
                </a:lnTo>
                <a:lnTo>
                  <a:pt x="13716" y="291083"/>
                </a:lnTo>
                <a:lnTo>
                  <a:pt x="857" y="231076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060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568" y="270510"/>
                </a:lnTo>
                <a:lnTo>
                  <a:pt x="184213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56614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821" y="51339"/>
                </a:lnTo>
                <a:lnTo>
                  <a:pt x="120396" y="21336"/>
                </a:lnTo>
                <a:lnTo>
                  <a:pt x="164973" y="1404"/>
                </a:lnTo>
                <a:lnTo>
                  <a:pt x="184404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70688" y="89916"/>
                </a:lnTo>
                <a:lnTo>
                  <a:pt x="146423" y="92178"/>
                </a:lnTo>
                <a:lnTo>
                  <a:pt x="110466" y="109847"/>
                </a:lnTo>
                <a:lnTo>
                  <a:pt x="91440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09360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858" y="96488"/>
                </a:lnTo>
                <a:lnTo>
                  <a:pt x="26527" y="59912"/>
                </a:lnTo>
                <a:lnTo>
                  <a:pt x="57102" y="25074"/>
                </a:lnTo>
                <a:lnTo>
                  <a:pt x="117586" y="2833"/>
                </a:lnTo>
                <a:lnTo>
                  <a:pt x="156972" y="0"/>
                </a:lnTo>
                <a:lnTo>
                  <a:pt x="184689" y="1404"/>
                </a:lnTo>
                <a:lnTo>
                  <a:pt x="234981" y="12215"/>
                </a:lnTo>
                <a:lnTo>
                  <a:pt x="276439" y="34409"/>
                </a:lnTo>
                <a:lnTo>
                  <a:pt x="295635" y="70103"/>
                </a:lnTo>
                <a:lnTo>
                  <a:pt x="153924" y="70103"/>
                </a:lnTo>
                <a:lnTo>
                  <a:pt x="139303" y="70985"/>
                </a:lnTo>
                <a:lnTo>
                  <a:pt x="105441" y="91630"/>
                </a:lnTo>
                <a:lnTo>
                  <a:pt x="98583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8204" y="358140"/>
                </a:moveTo>
                <a:lnTo>
                  <a:pt x="65341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936" y="158686"/>
                </a:lnTo>
                <a:lnTo>
                  <a:pt x="103417" y="147256"/>
                </a:lnTo>
                <a:lnTo>
                  <a:pt x="158496" y="140207"/>
                </a:lnTo>
                <a:lnTo>
                  <a:pt x="169973" y="138803"/>
                </a:lnTo>
                <a:lnTo>
                  <a:pt x="207264" y="121919"/>
                </a:lnTo>
                <a:lnTo>
                  <a:pt x="211836" y="106679"/>
                </a:lnTo>
                <a:lnTo>
                  <a:pt x="210978" y="97226"/>
                </a:lnTo>
                <a:lnTo>
                  <a:pt x="179451" y="72199"/>
                </a:lnTo>
                <a:lnTo>
                  <a:pt x="153924" y="70103"/>
                </a:lnTo>
                <a:lnTo>
                  <a:pt x="295635" y="70103"/>
                </a:lnTo>
                <a:lnTo>
                  <a:pt x="297632" y="75985"/>
                </a:lnTo>
                <a:lnTo>
                  <a:pt x="300228" y="103631"/>
                </a:lnTo>
                <a:lnTo>
                  <a:pt x="300228" y="182879"/>
                </a:lnTo>
                <a:lnTo>
                  <a:pt x="211836" y="182879"/>
                </a:lnTo>
                <a:lnTo>
                  <a:pt x="207264" y="185927"/>
                </a:lnTo>
                <a:lnTo>
                  <a:pt x="201168" y="188975"/>
                </a:lnTo>
                <a:lnTo>
                  <a:pt x="195072" y="190499"/>
                </a:lnTo>
                <a:lnTo>
                  <a:pt x="188976" y="193547"/>
                </a:lnTo>
                <a:lnTo>
                  <a:pt x="181356" y="195071"/>
                </a:lnTo>
                <a:lnTo>
                  <a:pt x="170688" y="196595"/>
                </a:lnTo>
                <a:lnTo>
                  <a:pt x="150876" y="201167"/>
                </a:lnTo>
                <a:lnTo>
                  <a:pt x="109728" y="213359"/>
                </a:lnTo>
                <a:lnTo>
                  <a:pt x="88392" y="251459"/>
                </a:lnTo>
                <a:lnTo>
                  <a:pt x="89249" y="262032"/>
                </a:lnTo>
                <a:lnTo>
                  <a:pt x="115633" y="291655"/>
                </a:lnTo>
                <a:lnTo>
                  <a:pt x="132588" y="294131"/>
                </a:lnTo>
                <a:lnTo>
                  <a:pt x="300228" y="294131"/>
                </a:lnTo>
                <a:lnTo>
                  <a:pt x="300228" y="300227"/>
                </a:lnTo>
                <a:lnTo>
                  <a:pt x="301268" y="307847"/>
                </a:lnTo>
                <a:lnTo>
                  <a:pt x="214884" y="307847"/>
                </a:lnTo>
                <a:lnTo>
                  <a:pt x="205430" y="317587"/>
                </a:lnTo>
                <a:lnTo>
                  <a:pt x="172212" y="341376"/>
                </a:lnTo>
                <a:lnTo>
                  <a:pt x="125920" y="357020"/>
                </a:lnTo>
                <a:lnTo>
                  <a:pt x="108204" y="358140"/>
                </a:lnTo>
                <a:close/>
              </a:path>
              <a:path w="318770" h="358139">
                <a:moveTo>
                  <a:pt x="300228" y="294131"/>
                </a:moveTo>
                <a:lnTo>
                  <a:pt x="132588" y="294131"/>
                </a:lnTo>
                <a:lnTo>
                  <a:pt x="147161" y="293012"/>
                </a:lnTo>
                <a:lnTo>
                  <a:pt x="161163" y="289750"/>
                </a:lnTo>
                <a:lnTo>
                  <a:pt x="197691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300228" y="182879"/>
                </a:lnTo>
                <a:lnTo>
                  <a:pt x="300228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4028" y="347472"/>
                </a:lnTo>
                <a:lnTo>
                  <a:pt x="220980" y="341376"/>
                </a:lnTo>
                <a:lnTo>
                  <a:pt x="219456" y="333756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6408" y="315467"/>
                </a:lnTo>
                <a:lnTo>
                  <a:pt x="214884" y="307847"/>
                </a:lnTo>
                <a:lnTo>
                  <a:pt x="301268" y="307847"/>
                </a:lnTo>
                <a:lnTo>
                  <a:pt x="301394" y="308776"/>
                </a:lnTo>
                <a:lnTo>
                  <a:pt x="302704" y="316039"/>
                </a:lnTo>
                <a:lnTo>
                  <a:pt x="304299" y="321873"/>
                </a:lnTo>
                <a:lnTo>
                  <a:pt x="306324" y="326136"/>
                </a:lnTo>
                <a:lnTo>
                  <a:pt x="309372" y="330708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267055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1242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2795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802187" y="1893224"/>
            <a:ext cx="226002" cy="244186"/>
          </a:xfrm>
          <a:custGeom>
            <a:avLst/>
            <a:gdLst/>
            <a:ahLst/>
            <a:cxnLst/>
            <a:rect l="l" t="t" r="r" b="b"/>
            <a:pathLst>
              <a:path w="331470" h="358139">
                <a:moveTo>
                  <a:pt x="169164" y="358140"/>
                </a:moveTo>
                <a:lnTo>
                  <a:pt x="105727" y="347853"/>
                </a:lnTo>
                <a:lnTo>
                  <a:pt x="50292" y="316992"/>
                </a:lnTo>
                <a:lnTo>
                  <a:pt x="12573" y="262318"/>
                </a:lnTo>
                <a:lnTo>
                  <a:pt x="3143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294" y="26360"/>
                </a:lnTo>
                <a:lnTo>
                  <a:pt x="129730" y="2881"/>
                </a:lnTo>
                <a:lnTo>
                  <a:pt x="164592" y="0"/>
                </a:lnTo>
                <a:lnTo>
                  <a:pt x="185975" y="881"/>
                </a:lnTo>
                <a:lnTo>
                  <a:pt x="225885" y="8358"/>
                </a:lnTo>
                <a:lnTo>
                  <a:pt x="275653" y="35814"/>
                </a:lnTo>
                <a:lnTo>
                  <a:pt x="301752" y="65532"/>
                </a:lnTo>
                <a:lnTo>
                  <a:pt x="306326" y="73152"/>
                </a:lnTo>
                <a:lnTo>
                  <a:pt x="164592" y="73152"/>
                </a:lnTo>
                <a:lnTo>
                  <a:pt x="148566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8833" y="143256"/>
                </a:lnTo>
                <a:lnTo>
                  <a:pt x="329636" y="148470"/>
                </a:lnTo>
                <a:lnTo>
                  <a:pt x="330898" y="164020"/>
                </a:lnTo>
                <a:lnTo>
                  <a:pt x="331303" y="182141"/>
                </a:lnTo>
                <a:lnTo>
                  <a:pt x="330708" y="202692"/>
                </a:lnTo>
                <a:lnTo>
                  <a:pt x="88392" y="202692"/>
                </a:lnTo>
                <a:lnTo>
                  <a:pt x="91273" y="226766"/>
                </a:lnTo>
                <a:lnTo>
                  <a:pt x="107894" y="262913"/>
                </a:lnTo>
                <a:lnTo>
                  <a:pt x="144018" y="284797"/>
                </a:lnTo>
                <a:lnTo>
                  <a:pt x="170688" y="288035"/>
                </a:lnTo>
                <a:lnTo>
                  <a:pt x="310912" y="288035"/>
                </a:lnTo>
                <a:lnTo>
                  <a:pt x="307300" y="293631"/>
                </a:lnTo>
                <a:lnTo>
                  <a:pt x="294132" y="309371"/>
                </a:lnTo>
                <a:lnTo>
                  <a:pt x="269890" y="330493"/>
                </a:lnTo>
                <a:lnTo>
                  <a:pt x="240792" y="345757"/>
                </a:lnTo>
                <a:lnTo>
                  <a:pt x="207121" y="355020"/>
                </a:lnTo>
                <a:lnTo>
                  <a:pt x="169164" y="358140"/>
                </a:lnTo>
                <a:close/>
              </a:path>
              <a:path w="331470" h="358139">
                <a:moveTo>
                  <a:pt x="328833" y="143256"/>
                </a:moveTo>
                <a:lnTo>
                  <a:pt x="239268" y="143256"/>
                </a:lnTo>
                <a:lnTo>
                  <a:pt x="236958" y="127230"/>
                </a:lnTo>
                <a:lnTo>
                  <a:pt x="232219" y="113347"/>
                </a:lnTo>
                <a:lnTo>
                  <a:pt x="204025" y="83439"/>
                </a:lnTo>
                <a:lnTo>
                  <a:pt x="164592" y="73152"/>
                </a:lnTo>
                <a:lnTo>
                  <a:pt x="306326" y="73152"/>
                </a:lnTo>
                <a:lnTo>
                  <a:pt x="311157" y="81200"/>
                </a:lnTo>
                <a:lnTo>
                  <a:pt x="318706" y="98298"/>
                </a:lnTo>
                <a:lnTo>
                  <a:pt x="324254" y="116538"/>
                </a:lnTo>
                <a:lnTo>
                  <a:pt x="327660" y="135636"/>
                </a:lnTo>
                <a:lnTo>
                  <a:pt x="328833" y="143256"/>
                </a:lnTo>
                <a:close/>
              </a:path>
              <a:path w="331470" h="358139">
                <a:moveTo>
                  <a:pt x="310912" y="288035"/>
                </a:moveTo>
                <a:lnTo>
                  <a:pt x="170688" y="288035"/>
                </a:lnTo>
                <a:lnTo>
                  <a:pt x="184070" y="287154"/>
                </a:lnTo>
                <a:lnTo>
                  <a:pt x="196596" y="284416"/>
                </a:lnTo>
                <a:lnTo>
                  <a:pt x="231648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21" y="263294"/>
                </a:lnTo>
                <a:lnTo>
                  <a:pt x="317182" y="278320"/>
                </a:lnTo>
                <a:lnTo>
                  <a:pt x="310912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035983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179377" y="1899458"/>
            <a:ext cx="328613" cy="230765"/>
          </a:xfrm>
          <a:custGeom>
            <a:avLst/>
            <a:gdLst/>
            <a:ahLst/>
            <a:cxnLst/>
            <a:rect l="l" t="t" r="r" b="b"/>
            <a:pathLst>
              <a:path w="481965" h="338455">
                <a:moveTo>
                  <a:pt x="185928" y="338328"/>
                </a:moveTo>
                <a:lnTo>
                  <a:pt x="94488" y="338328"/>
                </a:lnTo>
                <a:lnTo>
                  <a:pt x="0" y="0"/>
                </a:lnTo>
                <a:lnTo>
                  <a:pt x="94488" y="0"/>
                </a:lnTo>
                <a:lnTo>
                  <a:pt x="147828" y="242316"/>
                </a:lnTo>
                <a:lnTo>
                  <a:pt x="207264" y="242316"/>
                </a:lnTo>
                <a:lnTo>
                  <a:pt x="185928" y="338328"/>
                </a:lnTo>
                <a:close/>
              </a:path>
              <a:path w="481965" h="338455">
                <a:moveTo>
                  <a:pt x="207264" y="242316"/>
                </a:moveTo>
                <a:lnTo>
                  <a:pt x="147828" y="242316"/>
                </a:lnTo>
                <a:lnTo>
                  <a:pt x="196596" y="0"/>
                </a:lnTo>
                <a:lnTo>
                  <a:pt x="286512" y="0"/>
                </a:lnTo>
                <a:lnTo>
                  <a:pt x="305371" y="91440"/>
                </a:lnTo>
                <a:lnTo>
                  <a:pt x="240792" y="91440"/>
                </a:lnTo>
                <a:lnTo>
                  <a:pt x="207264" y="242316"/>
                </a:lnTo>
                <a:close/>
              </a:path>
              <a:path w="481965" h="338455">
                <a:moveTo>
                  <a:pt x="411287" y="243840"/>
                </a:moveTo>
                <a:lnTo>
                  <a:pt x="336804" y="243840"/>
                </a:lnTo>
                <a:lnTo>
                  <a:pt x="390144" y="0"/>
                </a:lnTo>
                <a:lnTo>
                  <a:pt x="481584" y="0"/>
                </a:lnTo>
                <a:lnTo>
                  <a:pt x="411287" y="243840"/>
                </a:lnTo>
                <a:close/>
              </a:path>
              <a:path w="481965" h="338455">
                <a:moveTo>
                  <a:pt x="384048" y="338328"/>
                </a:moveTo>
                <a:lnTo>
                  <a:pt x="292608" y="338328"/>
                </a:lnTo>
                <a:lnTo>
                  <a:pt x="240792" y="91440"/>
                </a:lnTo>
                <a:lnTo>
                  <a:pt x="305371" y="91440"/>
                </a:lnTo>
                <a:lnTo>
                  <a:pt x="336804" y="243840"/>
                </a:lnTo>
                <a:lnTo>
                  <a:pt x="411287" y="243840"/>
                </a:lnTo>
                <a:lnTo>
                  <a:pt x="384048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527473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3736" y="358140"/>
                </a:moveTo>
                <a:lnTo>
                  <a:pt x="132897" y="354972"/>
                </a:lnTo>
                <a:lnTo>
                  <a:pt x="67222" y="329207"/>
                </a:lnTo>
                <a:lnTo>
                  <a:pt x="24431" y="278630"/>
                </a:lnTo>
                <a:lnTo>
                  <a:pt x="2809" y="215241"/>
                </a:lnTo>
                <a:lnTo>
                  <a:pt x="0" y="179832"/>
                </a:lnTo>
                <a:lnTo>
                  <a:pt x="2809" y="144422"/>
                </a:lnTo>
                <a:lnTo>
                  <a:pt x="24431" y="81033"/>
                </a:lnTo>
                <a:lnTo>
                  <a:pt x="67222" y="30218"/>
                </a:lnTo>
                <a:lnTo>
                  <a:pt x="132897" y="3405"/>
                </a:lnTo>
                <a:lnTo>
                  <a:pt x="173736" y="0"/>
                </a:lnTo>
                <a:lnTo>
                  <a:pt x="214336" y="3405"/>
                </a:lnTo>
                <a:lnTo>
                  <a:pt x="249364" y="13525"/>
                </a:lnTo>
                <a:lnTo>
                  <a:pt x="278963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685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7160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63" y="329207"/>
                </a:lnTo>
                <a:lnTo>
                  <a:pt x="249364" y="345376"/>
                </a:lnTo>
                <a:lnTo>
                  <a:pt x="214336" y="354972"/>
                </a:lnTo>
                <a:lnTo>
                  <a:pt x="173736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1411" y="242387"/>
                </a:lnTo>
                <a:lnTo>
                  <a:pt x="251793" y="202906"/>
                </a:lnTo>
                <a:lnTo>
                  <a:pt x="252984" y="178308"/>
                </a:lnTo>
                <a:lnTo>
                  <a:pt x="251793" y="154590"/>
                </a:lnTo>
                <a:lnTo>
                  <a:pt x="241411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805948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583" y="51339"/>
                </a:lnTo>
                <a:lnTo>
                  <a:pt x="118872" y="21336"/>
                </a:lnTo>
                <a:lnTo>
                  <a:pt x="164306" y="1404"/>
                </a:lnTo>
                <a:lnTo>
                  <a:pt x="182880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69164" y="89916"/>
                </a:lnTo>
                <a:lnTo>
                  <a:pt x="144899" y="92178"/>
                </a:lnTo>
                <a:lnTo>
                  <a:pt x="108942" y="109847"/>
                </a:lnTo>
                <a:lnTo>
                  <a:pt x="90678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973243" y="1818409"/>
            <a:ext cx="214313" cy="311727"/>
          </a:xfrm>
          <a:custGeom>
            <a:avLst/>
            <a:gdLst/>
            <a:ahLst/>
            <a:cxnLst/>
            <a:rect l="l" t="t" r="r" b="b"/>
            <a:pathLst>
              <a:path w="314325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88392" y="0"/>
                </a:lnTo>
                <a:lnTo>
                  <a:pt x="88392" y="249936"/>
                </a:lnTo>
                <a:lnTo>
                  <a:pt x="190182" y="249936"/>
                </a:lnTo>
                <a:lnTo>
                  <a:pt x="227492" y="312420"/>
                </a:lnTo>
                <a:lnTo>
                  <a:pt x="123444" y="312420"/>
                </a:lnTo>
                <a:lnTo>
                  <a:pt x="88392" y="350520"/>
                </a:lnTo>
                <a:lnTo>
                  <a:pt x="88392" y="457200"/>
                </a:lnTo>
                <a:close/>
              </a:path>
              <a:path w="314325" h="457200">
                <a:moveTo>
                  <a:pt x="190182" y="249936"/>
                </a:moveTo>
                <a:lnTo>
                  <a:pt x="88392" y="249936"/>
                </a:lnTo>
                <a:lnTo>
                  <a:pt x="202692" y="118872"/>
                </a:lnTo>
                <a:lnTo>
                  <a:pt x="309372" y="118872"/>
                </a:lnTo>
                <a:lnTo>
                  <a:pt x="187452" y="245364"/>
                </a:lnTo>
                <a:lnTo>
                  <a:pt x="190182" y="249936"/>
                </a:lnTo>
                <a:close/>
              </a:path>
              <a:path w="314325" h="457200">
                <a:moveTo>
                  <a:pt x="313943" y="457200"/>
                </a:moveTo>
                <a:lnTo>
                  <a:pt x="205740" y="457200"/>
                </a:lnTo>
                <a:lnTo>
                  <a:pt x="123444" y="312420"/>
                </a:lnTo>
                <a:lnTo>
                  <a:pt x="227492" y="312420"/>
                </a:lnTo>
                <a:lnTo>
                  <a:pt x="313943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82045" y="2714105"/>
            <a:ext cx="237259" cy="289214"/>
          </a:xfrm>
          <a:custGeom>
            <a:avLst/>
            <a:gdLst/>
            <a:ahLst/>
            <a:cxnLst/>
            <a:rect l="l" t="t" r="r" b="b"/>
            <a:pathLst>
              <a:path w="347979" h="424179">
                <a:moveTo>
                  <a:pt x="173736" y="423672"/>
                </a:moveTo>
                <a:lnTo>
                  <a:pt x="130111" y="419862"/>
                </a:lnTo>
                <a:lnTo>
                  <a:pt x="78200" y="398049"/>
                </a:lnTo>
                <a:lnTo>
                  <a:pt x="39624" y="361188"/>
                </a:lnTo>
                <a:lnTo>
                  <a:pt x="14549" y="312110"/>
                </a:lnTo>
                <a:lnTo>
                  <a:pt x="5143" y="274415"/>
                </a:lnTo>
                <a:lnTo>
                  <a:pt x="571" y="233267"/>
                </a:lnTo>
                <a:lnTo>
                  <a:pt x="0" y="211836"/>
                </a:lnTo>
                <a:lnTo>
                  <a:pt x="857" y="184380"/>
                </a:lnTo>
                <a:lnTo>
                  <a:pt x="7715" y="135755"/>
                </a:lnTo>
                <a:lnTo>
                  <a:pt x="22050" y="95488"/>
                </a:lnTo>
                <a:lnTo>
                  <a:pt x="41576" y="62436"/>
                </a:lnTo>
                <a:lnTo>
                  <a:pt x="80772" y="27051"/>
                </a:lnTo>
                <a:lnTo>
                  <a:pt x="130230" y="7072"/>
                </a:lnTo>
                <a:lnTo>
                  <a:pt x="187452" y="0"/>
                </a:lnTo>
                <a:lnTo>
                  <a:pt x="202287" y="571"/>
                </a:lnTo>
                <a:lnTo>
                  <a:pt x="245364" y="9144"/>
                </a:lnTo>
                <a:lnTo>
                  <a:pt x="280511" y="24574"/>
                </a:lnTo>
                <a:lnTo>
                  <a:pt x="291084" y="32004"/>
                </a:lnTo>
                <a:lnTo>
                  <a:pt x="176783" y="32004"/>
                </a:lnTo>
                <a:lnTo>
                  <a:pt x="159305" y="33099"/>
                </a:lnTo>
                <a:lnTo>
                  <a:pt x="114300" y="47244"/>
                </a:lnTo>
                <a:lnTo>
                  <a:pt x="80438" y="74890"/>
                </a:lnTo>
                <a:lnTo>
                  <a:pt x="56388" y="112776"/>
                </a:lnTo>
                <a:lnTo>
                  <a:pt x="42600" y="159543"/>
                </a:lnTo>
                <a:lnTo>
                  <a:pt x="38100" y="211836"/>
                </a:lnTo>
                <a:lnTo>
                  <a:pt x="38647" y="228076"/>
                </a:lnTo>
                <a:lnTo>
                  <a:pt x="45719" y="277368"/>
                </a:lnTo>
                <a:lnTo>
                  <a:pt x="61150" y="322159"/>
                </a:lnTo>
                <a:lnTo>
                  <a:pt x="87058" y="358140"/>
                </a:lnTo>
                <a:lnTo>
                  <a:pt x="125849" y="383309"/>
                </a:lnTo>
                <a:lnTo>
                  <a:pt x="181356" y="391668"/>
                </a:lnTo>
                <a:lnTo>
                  <a:pt x="282815" y="391668"/>
                </a:lnTo>
                <a:lnTo>
                  <a:pt x="271272" y="399478"/>
                </a:lnTo>
                <a:lnTo>
                  <a:pt x="228171" y="417885"/>
                </a:lnTo>
                <a:lnTo>
                  <a:pt x="192833" y="423076"/>
                </a:lnTo>
                <a:lnTo>
                  <a:pt x="173736" y="423672"/>
                </a:lnTo>
                <a:close/>
              </a:path>
              <a:path w="347979" h="424179">
                <a:moveTo>
                  <a:pt x="342900" y="128016"/>
                </a:moveTo>
                <a:lnTo>
                  <a:pt x="304800" y="128016"/>
                </a:lnTo>
                <a:lnTo>
                  <a:pt x="297680" y="103727"/>
                </a:lnTo>
                <a:lnTo>
                  <a:pt x="287845" y="83439"/>
                </a:lnTo>
                <a:lnTo>
                  <a:pt x="260604" y="54864"/>
                </a:lnTo>
                <a:lnTo>
                  <a:pt x="223837" y="37719"/>
                </a:lnTo>
                <a:lnTo>
                  <a:pt x="176783" y="32004"/>
                </a:lnTo>
                <a:lnTo>
                  <a:pt x="291084" y="32004"/>
                </a:lnTo>
                <a:lnTo>
                  <a:pt x="318087" y="61150"/>
                </a:lnTo>
                <a:lnTo>
                  <a:pt x="336042" y="98298"/>
                </a:lnTo>
                <a:lnTo>
                  <a:pt x="340042" y="112585"/>
                </a:lnTo>
                <a:lnTo>
                  <a:pt x="342900" y="128016"/>
                </a:lnTo>
                <a:close/>
              </a:path>
              <a:path w="347979" h="424179">
                <a:moveTo>
                  <a:pt x="282815" y="391668"/>
                </a:moveTo>
                <a:lnTo>
                  <a:pt x="181356" y="391668"/>
                </a:lnTo>
                <a:lnTo>
                  <a:pt x="193643" y="391334"/>
                </a:lnTo>
                <a:lnTo>
                  <a:pt x="205359" y="390144"/>
                </a:lnTo>
                <a:lnTo>
                  <a:pt x="247840" y="373761"/>
                </a:lnTo>
                <a:lnTo>
                  <a:pt x="279844" y="344233"/>
                </a:lnTo>
                <a:lnTo>
                  <a:pt x="301180" y="304609"/>
                </a:lnTo>
                <a:lnTo>
                  <a:pt x="307848" y="281940"/>
                </a:lnTo>
                <a:lnTo>
                  <a:pt x="347472" y="281940"/>
                </a:lnTo>
                <a:lnTo>
                  <a:pt x="333970" y="323088"/>
                </a:lnTo>
                <a:lnTo>
                  <a:pt x="313182" y="360807"/>
                </a:lnTo>
                <a:lnTo>
                  <a:pt x="283273" y="391358"/>
                </a:lnTo>
                <a:lnTo>
                  <a:pt x="282815" y="3916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853247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3606" y="299656"/>
                </a:lnTo>
                <a:lnTo>
                  <a:pt x="5905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75" y="273748"/>
                </a:lnTo>
                <a:lnTo>
                  <a:pt x="157924" y="272033"/>
                </a:lnTo>
                <a:lnTo>
                  <a:pt x="196024" y="252412"/>
                </a:lnTo>
                <a:lnTo>
                  <a:pt x="220408" y="218312"/>
                </a:lnTo>
                <a:lnTo>
                  <a:pt x="231267" y="175831"/>
                </a:lnTo>
                <a:lnTo>
                  <a:pt x="233172" y="152399"/>
                </a:lnTo>
                <a:lnTo>
                  <a:pt x="232648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28" y="169235"/>
                </a:lnTo>
                <a:lnTo>
                  <a:pt x="257556" y="214883"/>
                </a:lnTo>
                <a:lnTo>
                  <a:pt x="239339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077690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68580" y="48768"/>
                </a:moveTo>
                <a:lnTo>
                  <a:pt x="33528" y="48768"/>
                </a:lnTo>
                <a:lnTo>
                  <a:pt x="43172" y="38147"/>
                </a:lnTo>
                <a:lnTo>
                  <a:pt x="74676" y="13716"/>
                </a:lnTo>
                <a:lnTo>
                  <a:pt x="111966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0396" y="30480"/>
                </a:lnTo>
                <a:lnTo>
                  <a:pt x="112680" y="30765"/>
                </a:lnTo>
                <a:lnTo>
                  <a:pt x="74318" y="44696"/>
                </a:lnTo>
                <a:lnTo>
                  <a:pt x="68580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68580" y="48768"/>
                </a:lnTo>
                <a:lnTo>
                  <a:pt x="62484" y="53340"/>
                </a:lnTo>
                <a:lnTo>
                  <a:pt x="56388" y="59436"/>
                </a:lnTo>
                <a:lnTo>
                  <a:pt x="51816" y="65532"/>
                </a:lnTo>
                <a:lnTo>
                  <a:pt x="47244" y="73152"/>
                </a:lnTo>
                <a:lnTo>
                  <a:pt x="42672" y="79248"/>
                </a:lnTo>
                <a:lnTo>
                  <a:pt x="33528" y="114300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0" y="108204"/>
                </a:lnTo>
                <a:lnTo>
                  <a:pt x="195453" y="91440"/>
                </a:lnTo>
                <a:lnTo>
                  <a:pt x="178308" y="50292"/>
                </a:lnTo>
                <a:lnTo>
                  <a:pt x="139517" y="31861"/>
                </a:lnTo>
                <a:lnTo>
                  <a:pt x="120396" y="30480"/>
                </a:lnTo>
                <a:lnTo>
                  <a:pt x="206476" y="30480"/>
                </a:lnTo>
                <a:lnTo>
                  <a:pt x="225599" y="65793"/>
                </a:lnTo>
                <a:lnTo>
                  <a:pt x="230101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68883" y="2798272"/>
            <a:ext cx="177944" cy="197427"/>
          </a:xfrm>
          <a:custGeom>
            <a:avLst/>
            <a:gdLst/>
            <a:ahLst/>
            <a:cxnLst/>
            <a:rect l="l" t="t" r="r" b="b"/>
            <a:pathLst>
              <a:path w="260984" h="289560">
                <a:moveTo>
                  <a:pt x="147828" y="289560"/>
                </a:moveTo>
                <a:lnTo>
                  <a:pt x="109728" y="289560"/>
                </a:lnTo>
                <a:lnTo>
                  <a:pt x="0" y="0"/>
                </a:lnTo>
                <a:lnTo>
                  <a:pt x="36576" y="0"/>
                </a:lnTo>
                <a:lnTo>
                  <a:pt x="129540" y="248412"/>
                </a:lnTo>
                <a:lnTo>
                  <a:pt x="163854" y="248412"/>
                </a:lnTo>
                <a:lnTo>
                  <a:pt x="147828" y="289560"/>
                </a:lnTo>
                <a:close/>
              </a:path>
              <a:path w="260984" h="289560">
                <a:moveTo>
                  <a:pt x="163854" y="248412"/>
                </a:moveTo>
                <a:lnTo>
                  <a:pt x="129540" y="248412"/>
                </a:lnTo>
                <a:lnTo>
                  <a:pt x="224028" y="0"/>
                </a:lnTo>
                <a:lnTo>
                  <a:pt x="260604" y="0"/>
                </a:lnTo>
                <a:lnTo>
                  <a:pt x="163854" y="2484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7350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249" y="299656"/>
                </a:lnTo>
                <a:lnTo>
                  <a:pt x="5924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99" y="273748"/>
                </a:lnTo>
                <a:lnTo>
                  <a:pt x="158115" y="272033"/>
                </a:lnTo>
                <a:lnTo>
                  <a:pt x="196215" y="252412"/>
                </a:lnTo>
                <a:lnTo>
                  <a:pt x="220408" y="218312"/>
                </a:lnTo>
                <a:lnTo>
                  <a:pt x="231838" y="175831"/>
                </a:lnTo>
                <a:lnTo>
                  <a:pt x="233172" y="152399"/>
                </a:lnTo>
                <a:lnTo>
                  <a:pt x="232862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39363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706860" y="2721379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775959" y="2798272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103631" y="297179"/>
                </a:moveTo>
                <a:lnTo>
                  <a:pt x="64841" y="293322"/>
                </a:lnTo>
                <a:lnTo>
                  <a:pt x="29146" y="273915"/>
                </a:lnTo>
                <a:lnTo>
                  <a:pt x="6095" y="233171"/>
                </a:lnTo>
                <a:lnTo>
                  <a:pt x="44" y="192143"/>
                </a:lnTo>
                <a:lnTo>
                  <a:pt x="0" y="0"/>
                </a:lnTo>
                <a:lnTo>
                  <a:pt x="33527" y="0"/>
                </a:lnTo>
                <a:lnTo>
                  <a:pt x="33633" y="192143"/>
                </a:lnTo>
                <a:lnTo>
                  <a:pt x="34647" y="207883"/>
                </a:lnTo>
                <a:lnTo>
                  <a:pt x="50291" y="246887"/>
                </a:lnTo>
                <a:lnTo>
                  <a:pt x="89939" y="265533"/>
                </a:lnTo>
                <a:lnTo>
                  <a:pt x="108203" y="266699"/>
                </a:lnTo>
                <a:lnTo>
                  <a:pt x="181355" y="266699"/>
                </a:lnTo>
                <a:lnTo>
                  <a:pt x="175259" y="271271"/>
                </a:lnTo>
                <a:lnTo>
                  <a:pt x="169163" y="277367"/>
                </a:lnTo>
                <a:lnTo>
                  <a:pt x="161543" y="281939"/>
                </a:lnTo>
                <a:lnTo>
                  <a:pt x="156448" y="285107"/>
                </a:lnTo>
                <a:lnTo>
                  <a:pt x="112514" y="296894"/>
                </a:lnTo>
                <a:lnTo>
                  <a:pt x="103631" y="297179"/>
                </a:lnTo>
                <a:close/>
              </a:path>
              <a:path w="230504" h="297179">
                <a:moveTo>
                  <a:pt x="181355" y="266699"/>
                </a:moveTo>
                <a:lnTo>
                  <a:pt x="108203" y="266699"/>
                </a:lnTo>
                <a:lnTo>
                  <a:pt x="118205" y="266366"/>
                </a:lnTo>
                <a:lnTo>
                  <a:pt x="127634" y="265175"/>
                </a:lnTo>
                <a:lnTo>
                  <a:pt x="167711" y="243649"/>
                </a:lnTo>
                <a:lnTo>
                  <a:pt x="190499" y="202691"/>
                </a:lnTo>
                <a:lnTo>
                  <a:pt x="196595" y="158495"/>
                </a:lnTo>
                <a:lnTo>
                  <a:pt x="196595" y="0"/>
                </a:lnTo>
                <a:lnTo>
                  <a:pt x="230123" y="0"/>
                </a:lnTo>
                <a:lnTo>
                  <a:pt x="230123" y="249935"/>
                </a:lnTo>
                <a:lnTo>
                  <a:pt x="196595" y="249935"/>
                </a:lnTo>
                <a:lnTo>
                  <a:pt x="192023" y="254507"/>
                </a:lnTo>
                <a:lnTo>
                  <a:pt x="187451" y="260603"/>
                </a:lnTo>
                <a:lnTo>
                  <a:pt x="181355" y="266699"/>
                </a:lnTo>
                <a:close/>
              </a:path>
              <a:path w="230504" h="297179">
                <a:moveTo>
                  <a:pt x="230123" y="289559"/>
                </a:moveTo>
                <a:lnTo>
                  <a:pt x="196595" y="289559"/>
                </a:lnTo>
                <a:lnTo>
                  <a:pt x="196595" y="249935"/>
                </a:lnTo>
                <a:lnTo>
                  <a:pt x="230123" y="249935"/>
                </a:lnTo>
                <a:lnTo>
                  <a:pt x="230123" y="2895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968191" y="2743199"/>
            <a:ext cx="89622" cy="258041"/>
          </a:xfrm>
          <a:custGeom>
            <a:avLst/>
            <a:gdLst/>
            <a:ahLst/>
            <a:cxnLst/>
            <a:rect l="l" t="t" r="r" b="b"/>
            <a:pathLst>
              <a:path w="131445" h="378460">
                <a:moveTo>
                  <a:pt x="74676" y="80772"/>
                </a:moveTo>
                <a:lnTo>
                  <a:pt x="41148" y="80772"/>
                </a:lnTo>
                <a:lnTo>
                  <a:pt x="41148" y="0"/>
                </a:lnTo>
                <a:lnTo>
                  <a:pt x="74676" y="0"/>
                </a:lnTo>
                <a:lnTo>
                  <a:pt x="74676" y="80772"/>
                </a:lnTo>
                <a:close/>
              </a:path>
              <a:path w="131445" h="378460">
                <a:moveTo>
                  <a:pt x="129540" y="108204"/>
                </a:moveTo>
                <a:lnTo>
                  <a:pt x="0" y="108204"/>
                </a:lnTo>
                <a:lnTo>
                  <a:pt x="0" y="80772"/>
                </a:lnTo>
                <a:lnTo>
                  <a:pt x="129540" y="80772"/>
                </a:lnTo>
                <a:lnTo>
                  <a:pt x="129540" y="108204"/>
                </a:lnTo>
                <a:close/>
              </a:path>
              <a:path w="131445" h="378460">
                <a:moveTo>
                  <a:pt x="108204" y="377952"/>
                </a:moveTo>
                <a:lnTo>
                  <a:pt x="92964" y="377952"/>
                </a:lnTo>
                <a:lnTo>
                  <a:pt x="81010" y="377332"/>
                </a:lnTo>
                <a:lnTo>
                  <a:pt x="44577" y="348805"/>
                </a:lnTo>
                <a:lnTo>
                  <a:pt x="41148" y="321564"/>
                </a:lnTo>
                <a:lnTo>
                  <a:pt x="41148" y="108204"/>
                </a:lnTo>
                <a:lnTo>
                  <a:pt x="74676" y="108204"/>
                </a:lnTo>
                <a:lnTo>
                  <a:pt x="74676" y="326136"/>
                </a:lnTo>
                <a:lnTo>
                  <a:pt x="76200" y="330708"/>
                </a:lnTo>
                <a:lnTo>
                  <a:pt x="76200" y="335280"/>
                </a:lnTo>
                <a:lnTo>
                  <a:pt x="77724" y="338328"/>
                </a:lnTo>
                <a:lnTo>
                  <a:pt x="83820" y="344424"/>
                </a:lnTo>
                <a:lnTo>
                  <a:pt x="86868" y="345948"/>
                </a:lnTo>
                <a:lnTo>
                  <a:pt x="91440" y="347472"/>
                </a:lnTo>
                <a:lnTo>
                  <a:pt x="131064" y="347472"/>
                </a:lnTo>
                <a:lnTo>
                  <a:pt x="131064" y="371856"/>
                </a:lnTo>
                <a:lnTo>
                  <a:pt x="126492" y="371856"/>
                </a:lnTo>
                <a:lnTo>
                  <a:pt x="121920" y="373380"/>
                </a:lnTo>
                <a:lnTo>
                  <a:pt x="114300" y="374904"/>
                </a:lnTo>
                <a:lnTo>
                  <a:pt x="108204" y="377952"/>
                </a:lnTo>
                <a:close/>
              </a:path>
              <a:path w="131445" h="378460">
                <a:moveTo>
                  <a:pt x="131064" y="347472"/>
                </a:moveTo>
                <a:lnTo>
                  <a:pt x="117348" y="347472"/>
                </a:lnTo>
                <a:lnTo>
                  <a:pt x="121920" y="345948"/>
                </a:lnTo>
                <a:lnTo>
                  <a:pt x="126492" y="345948"/>
                </a:lnTo>
                <a:lnTo>
                  <a:pt x="131064" y="344424"/>
                </a:lnTo>
                <a:lnTo>
                  <a:pt x="131064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108989" y="2798272"/>
            <a:ext cx="0" cy="19742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5052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096000" y="2721379"/>
            <a:ext cx="25977" cy="34636"/>
          </a:xfrm>
          <a:custGeom>
            <a:avLst/>
            <a:gdLst/>
            <a:ahLst/>
            <a:cxnLst/>
            <a:rect l="l" t="t" r="r" b="b"/>
            <a:pathLst>
              <a:path w="38100" h="50800">
                <a:moveTo>
                  <a:pt x="38100" y="50292"/>
                </a:moveTo>
                <a:lnTo>
                  <a:pt x="0" y="50292"/>
                </a:lnTo>
                <a:lnTo>
                  <a:pt x="0" y="0"/>
                </a:lnTo>
                <a:lnTo>
                  <a:pt x="38100" y="0"/>
                </a:lnTo>
                <a:lnTo>
                  <a:pt x="3810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165619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5860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48" y="31289"/>
                </a:lnTo>
                <a:lnTo>
                  <a:pt x="80414" y="47148"/>
                </a:lnTo>
                <a:lnTo>
                  <a:pt x="52506" y="77128"/>
                </a:lnTo>
                <a:lnTo>
                  <a:pt x="41148" y="108203"/>
                </a:lnTo>
                <a:lnTo>
                  <a:pt x="38266" y="118752"/>
                </a:lnTo>
                <a:lnTo>
                  <a:pt x="36385" y="129730"/>
                </a:lnTo>
                <a:lnTo>
                  <a:pt x="35361" y="140993"/>
                </a:lnTo>
                <a:lnTo>
                  <a:pt x="35052" y="152399"/>
                </a:lnTo>
                <a:lnTo>
                  <a:pt x="35599" y="165830"/>
                </a:lnTo>
                <a:lnTo>
                  <a:pt x="37147" y="178688"/>
                </a:lnTo>
                <a:lnTo>
                  <a:pt x="39552" y="190976"/>
                </a:lnTo>
                <a:lnTo>
                  <a:pt x="42672" y="202691"/>
                </a:lnTo>
                <a:lnTo>
                  <a:pt x="45529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760" y="299013"/>
                </a:lnTo>
                <a:lnTo>
                  <a:pt x="148899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90062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70104" y="48768"/>
                </a:moveTo>
                <a:lnTo>
                  <a:pt x="33528" y="48768"/>
                </a:lnTo>
                <a:lnTo>
                  <a:pt x="43838" y="38147"/>
                </a:lnTo>
                <a:lnTo>
                  <a:pt x="76200" y="13716"/>
                </a:lnTo>
                <a:lnTo>
                  <a:pt x="112847" y="857"/>
                </a:lnTo>
                <a:lnTo>
                  <a:pt x="128016" y="0"/>
                </a:lnTo>
                <a:lnTo>
                  <a:pt x="140565" y="571"/>
                </a:lnTo>
                <a:lnTo>
                  <a:pt x="187904" y="14573"/>
                </a:lnTo>
                <a:lnTo>
                  <a:pt x="207756" y="30480"/>
                </a:lnTo>
                <a:lnTo>
                  <a:pt x="121920" y="30480"/>
                </a:lnTo>
                <a:lnTo>
                  <a:pt x="114180" y="30765"/>
                </a:lnTo>
                <a:lnTo>
                  <a:pt x="74961" y="44696"/>
                </a:lnTo>
                <a:lnTo>
                  <a:pt x="70104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70104" y="48768"/>
                </a:lnTo>
                <a:lnTo>
                  <a:pt x="44196" y="79248"/>
                </a:lnTo>
                <a:lnTo>
                  <a:pt x="35052" y="114300"/>
                </a:lnTo>
                <a:lnTo>
                  <a:pt x="34170" y="121158"/>
                </a:lnTo>
                <a:lnTo>
                  <a:pt x="33718" y="128016"/>
                </a:lnTo>
                <a:lnTo>
                  <a:pt x="33551" y="134874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2" y="108204"/>
                </a:lnTo>
                <a:lnTo>
                  <a:pt x="195476" y="91440"/>
                </a:lnTo>
                <a:lnTo>
                  <a:pt x="179832" y="50292"/>
                </a:lnTo>
                <a:lnTo>
                  <a:pt x="140827" y="31861"/>
                </a:lnTo>
                <a:lnTo>
                  <a:pt x="121920" y="30480"/>
                </a:lnTo>
                <a:lnTo>
                  <a:pt x="207756" y="30480"/>
                </a:lnTo>
                <a:lnTo>
                  <a:pt x="226909" y="65793"/>
                </a:lnTo>
                <a:lnTo>
                  <a:pt x="230103" y="100584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725170" y="2721551"/>
            <a:ext cx="0" cy="25198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0"/>
                </a:moveTo>
                <a:lnTo>
                  <a:pt x="0" y="36956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712181" y="298478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330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910648" y="2793076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3716" y="96012"/>
                </a:lnTo>
                <a:lnTo>
                  <a:pt x="14525" y="83748"/>
                </a:lnTo>
                <a:lnTo>
                  <a:pt x="30146" y="43862"/>
                </a:lnTo>
                <a:lnTo>
                  <a:pt x="58602" y="17454"/>
                </a:lnTo>
                <a:lnTo>
                  <a:pt x="98940" y="3857"/>
                </a:lnTo>
                <a:lnTo>
                  <a:pt x="132588" y="0"/>
                </a:lnTo>
                <a:lnTo>
                  <a:pt x="142875" y="285"/>
                </a:lnTo>
                <a:lnTo>
                  <a:pt x="182832" y="8024"/>
                </a:lnTo>
                <a:lnTo>
                  <a:pt x="217955" y="30480"/>
                </a:lnTo>
                <a:lnTo>
                  <a:pt x="131064" y="30480"/>
                </a:lnTo>
                <a:lnTo>
                  <a:pt x="123086" y="30741"/>
                </a:lnTo>
                <a:lnTo>
                  <a:pt x="80438" y="41028"/>
                </a:lnTo>
                <a:lnTo>
                  <a:pt x="53244" y="71794"/>
                </a:lnTo>
                <a:lnTo>
                  <a:pt x="48672" y="87177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0815" y="297418"/>
                </a:lnTo>
                <a:lnTo>
                  <a:pt x="16573" y="273177"/>
                </a:lnTo>
                <a:lnTo>
                  <a:pt x="547" y="232505"/>
                </a:lnTo>
                <a:lnTo>
                  <a:pt x="0" y="222504"/>
                </a:lnTo>
                <a:lnTo>
                  <a:pt x="6286" y="189642"/>
                </a:lnTo>
                <a:lnTo>
                  <a:pt x="25146" y="164211"/>
                </a:lnTo>
                <a:lnTo>
                  <a:pt x="56578" y="146208"/>
                </a:lnTo>
                <a:lnTo>
                  <a:pt x="100584" y="135636"/>
                </a:lnTo>
                <a:lnTo>
                  <a:pt x="147828" y="129540"/>
                </a:lnTo>
                <a:lnTo>
                  <a:pt x="153924" y="128016"/>
                </a:lnTo>
                <a:lnTo>
                  <a:pt x="161544" y="128016"/>
                </a:lnTo>
                <a:lnTo>
                  <a:pt x="170688" y="126492"/>
                </a:lnTo>
                <a:lnTo>
                  <a:pt x="178308" y="124968"/>
                </a:lnTo>
                <a:lnTo>
                  <a:pt x="185928" y="121920"/>
                </a:lnTo>
                <a:lnTo>
                  <a:pt x="192024" y="120396"/>
                </a:lnTo>
                <a:lnTo>
                  <a:pt x="196596" y="117348"/>
                </a:lnTo>
                <a:lnTo>
                  <a:pt x="201168" y="112776"/>
                </a:lnTo>
                <a:lnTo>
                  <a:pt x="202692" y="106680"/>
                </a:lnTo>
                <a:lnTo>
                  <a:pt x="202692" y="100584"/>
                </a:lnTo>
                <a:lnTo>
                  <a:pt x="204216" y="94488"/>
                </a:lnTo>
                <a:lnTo>
                  <a:pt x="204216" y="89916"/>
                </a:lnTo>
                <a:lnTo>
                  <a:pt x="203096" y="77676"/>
                </a:lnTo>
                <a:lnTo>
                  <a:pt x="177998" y="40124"/>
                </a:lnTo>
                <a:lnTo>
                  <a:pt x="131064" y="30480"/>
                </a:lnTo>
                <a:lnTo>
                  <a:pt x="217955" y="30480"/>
                </a:lnTo>
                <a:lnTo>
                  <a:pt x="235458" y="66865"/>
                </a:lnTo>
                <a:lnTo>
                  <a:pt x="237744" y="89916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690" y="149042"/>
                </a:lnTo>
                <a:lnTo>
                  <a:pt x="182880" y="152590"/>
                </a:lnTo>
                <a:lnTo>
                  <a:pt x="172069" y="155281"/>
                </a:lnTo>
                <a:lnTo>
                  <a:pt x="161544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148" y="186928"/>
                </a:lnTo>
                <a:lnTo>
                  <a:pt x="36576" y="222504"/>
                </a:lnTo>
                <a:lnTo>
                  <a:pt x="36576" y="231648"/>
                </a:lnTo>
                <a:lnTo>
                  <a:pt x="60960" y="266700"/>
                </a:lnTo>
                <a:lnTo>
                  <a:pt x="76200" y="271272"/>
                </a:lnTo>
                <a:lnTo>
                  <a:pt x="83820" y="274320"/>
                </a:lnTo>
                <a:lnTo>
                  <a:pt x="186032" y="274320"/>
                </a:lnTo>
                <a:lnTo>
                  <a:pt x="181546" y="277939"/>
                </a:lnTo>
                <a:lnTo>
                  <a:pt x="141446" y="298370"/>
                </a:lnTo>
                <a:lnTo>
                  <a:pt x="111728" y="304180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6032" y="274320"/>
                </a:moveTo>
                <a:lnTo>
                  <a:pt x="99060" y="274320"/>
                </a:lnTo>
                <a:lnTo>
                  <a:pt x="109085" y="274034"/>
                </a:lnTo>
                <a:lnTo>
                  <a:pt x="118681" y="273177"/>
                </a:lnTo>
                <a:lnTo>
                  <a:pt x="155638" y="263271"/>
                </a:lnTo>
                <a:lnTo>
                  <a:pt x="190190" y="236077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806" y="248745"/>
                </a:lnTo>
                <a:lnTo>
                  <a:pt x="238053" y="256079"/>
                </a:lnTo>
                <a:lnTo>
                  <a:pt x="238263" y="257556"/>
                </a:lnTo>
                <a:lnTo>
                  <a:pt x="204216" y="257556"/>
                </a:lnTo>
                <a:lnTo>
                  <a:pt x="193381" y="268390"/>
                </a:lnTo>
                <a:lnTo>
                  <a:pt x="186032" y="274320"/>
                </a:lnTo>
                <a:close/>
              </a:path>
              <a:path w="273050" h="304800">
                <a:moveTo>
                  <a:pt x="256032" y="301752"/>
                </a:moveTo>
                <a:lnTo>
                  <a:pt x="236220" y="301752"/>
                </a:lnTo>
                <a:lnTo>
                  <a:pt x="231648" y="300228"/>
                </a:lnTo>
                <a:lnTo>
                  <a:pt x="225552" y="300228"/>
                </a:lnTo>
                <a:lnTo>
                  <a:pt x="205740" y="277368"/>
                </a:lnTo>
                <a:lnTo>
                  <a:pt x="205740" y="272796"/>
                </a:lnTo>
                <a:lnTo>
                  <a:pt x="204271" y="268390"/>
                </a:lnTo>
                <a:lnTo>
                  <a:pt x="204216" y="257556"/>
                </a:lnTo>
                <a:lnTo>
                  <a:pt x="238263" y="257556"/>
                </a:lnTo>
                <a:lnTo>
                  <a:pt x="239077" y="263271"/>
                </a:lnTo>
                <a:lnTo>
                  <a:pt x="240958" y="268747"/>
                </a:lnTo>
                <a:lnTo>
                  <a:pt x="243840" y="272796"/>
                </a:lnTo>
                <a:lnTo>
                  <a:pt x="248364" y="274462"/>
                </a:lnTo>
                <a:lnTo>
                  <a:pt x="254889" y="274701"/>
                </a:lnTo>
                <a:lnTo>
                  <a:pt x="272796" y="274701"/>
                </a:lnTo>
                <a:lnTo>
                  <a:pt x="272796" y="295656"/>
                </a:lnTo>
                <a:lnTo>
                  <a:pt x="266700" y="298704"/>
                </a:lnTo>
                <a:lnTo>
                  <a:pt x="260604" y="300228"/>
                </a:lnTo>
                <a:lnTo>
                  <a:pt x="256032" y="301752"/>
                </a:lnTo>
                <a:close/>
              </a:path>
              <a:path w="273050" h="304800">
                <a:moveTo>
                  <a:pt x="272796" y="274701"/>
                </a:moveTo>
                <a:lnTo>
                  <a:pt x="254889" y="274701"/>
                </a:lnTo>
                <a:lnTo>
                  <a:pt x="263128" y="273224"/>
                </a:lnTo>
                <a:lnTo>
                  <a:pt x="272796" y="269748"/>
                </a:lnTo>
                <a:lnTo>
                  <a:pt x="272796" y="274701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11192" y="2798272"/>
            <a:ext cx="177944" cy="275359"/>
          </a:xfrm>
          <a:custGeom>
            <a:avLst/>
            <a:gdLst/>
            <a:ahLst/>
            <a:cxnLst/>
            <a:rect l="l" t="t" r="r" b="b"/>
            <a:pathLst>
              <a:path w="260984" h="403860">
                <a:moveTo>
                  <a:pt x="113775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9935"/>
                </a:lnTo>
                <a:lnTo>
                  <a:pt x="166213" y="249935"/>
                </a:lnTo>
                <a:lnTo>
                  <a:pt x="152400" y="286511"/>
                </a:lnTo>
                <a:lnTo>
                  <a:pt x="146946" y="299918"/>
                </a:lnTo>
                <a:lnTo>
                  <a:pt x="141922" y="312610"/>
                </a:lnTo>
                <a:lnTo>
                  <a:pt x="137183" y="324445"/>
                </a:lnTo>
                <a:lnTo>
                  <a:pt x="127992" y="346162"/>
                </a:lnTo>
                <a:lnTo>
                  <a:pt x="123253" y="356044"/>
                </a:lnTo>
                <a:lnTo>
                  <a:pt x="118229" y="365069"/>
                </a:lnTo>
                <a:lnTo>
                  <a:pt x="113775" y="371855"/>
                </a:lnTo>
                <a:close/>
              </a:path>
              <a:path w="260984" h="403860">
                <a:moveTo>
                  <a:pt x="166213" y="249935"/>
                </a:moveTo>
                <a:lnTo>
                  <a:pt x="131064" y="249935"/>
                </a:lnTo>
                <a:lnTo>
                  <a:pt x="224028" y="0"/>
                </a:lnTo>
                <a:lnTo>
                  <a:pt x="260604" y="0"/>
                </a:lnTo>
                <a:lnTo>
                  <a:pt x="166213" y="249935"/>
                </a:lnTo>
                <a:close/>
              </a:path>
              <a:path w="260984" h="403860">
                <a:moveTo>
                  <a:pt x="60960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28956" y="399287"/>
                </a:lnTo>
                <a:lnTo>
                  <a:pt x="28956" y="368807"/>
                </a:lnTo>
                <a:lnTo>
                  <a:pt x="33528" y="370331"/>
                </a:lnTo>
                <a:lnTo>
                  <a:pt x="38100" y="370331"/>
                </a:lnTo>
                <a:lnTo>
                  <a:pt x="42672" y="371855"/>
                </a:lnTo>
                <a:lnTo>
                  <a:pt x="113775" y="371855"/>
                </a:lnTo>
                <a:lnTo>
                  <a:pt x="112776" y="373379"/>
                </a:lnTo>
                <a:lnTo>
                  <a:pt x="83677" y="400002"/>
                </a:lnTo>
                <a:lnTo>
                  <a:pt x="68913" y="403526"/>
                </a:lnTo>
                <a:lnTo>
                  <a:pt x="60960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12775" y="2793076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9013"/>
                </a:lnTo>
                <a:lnTo>
                  <a:pt x="50292" y="279844"/>
                </a:lnTo>
                <a:lnTo>
                  <a:pt x="24550" y="251293"/>
                </a:lnTo>
                <a:lnTo>
                  <a:pt x="7620" y="213360"/>
                </a:lnTo>
                <a:lnTo>
                  <a:pt x="547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6554"/>
                </a:lnTo>
                <a:lnTo>
                  <a:pt x="54483" y="26670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4367" y="43600"/>
                </a:lnTo>
                <a:lnTo>
                  <a:pt x="52959" y="77152"/>
                </a:lnTo>
                <a:lnTo>
                  <a:pt x="38481" y="112966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2069"/>
                </a:lnTo>
                <a:lnTo>
                  <a:pt x="44862" y="215074"/>
                </a:lnTo>
                <a:lnTo>
                  <a:pt x="65698" y="248245"/>
                </a:lnTo>
                <a:lnTo>
                  <a:pt x="99369" y="269176"/>
                </a:lnTo>
                <a:lnTo>
                  <a:pt x="132588" y="274320"/>
                </a:lnTo>
                <a:lnTo>
                  <a:pt x="219697" y="274320"/>
                </a:lnTo>
                <a:lnTo>
                  <a:pt x="216408" y="277368"/>
                </a:lnTo>
                <a:lnTo>
                  <a:pt x="181356" y="298704"/>
                </a:lnTo>
                <a:lnTo>
                  <a:pt x="145780" y="304490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718" y="122324"/>
                </a:lnTo>
                <a:lnTo>
                  <a:pt x="222694" y="112204"/>
                </a:lnTo>
                <a:lnTo>
                  <a:pt x="211264" y="75819"/>
                </a:lnTo>
                <a:lnTo>
                  <a:pt x="180165" y="43600"/>
                </a:lnTo>
                <a:lnTo>
                  <a:pt x="143494" y="31051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697" y="274320"/>
                </a:moveTo>
                <a:lnTo>
                  <a:pt x="132588" y="274320"/>
                </a:lnTo>
                <a:lnTo>
                  <a:pt x="148042" y="273415"/>
                </a:lnTo>
                <a:lnTo>
                  <a:pt x="162496" y="270510"/>
                </a:lnTo>
                <a:lnTo>
                  <a:pt x="199524" y="247792"/>
                </a:lnTo>
                <a:lnTo>
                  <a:pt x="219456" y="208788"/>
                </a:lnTo>
                <a:lnTo>
                  <a:pt x="257556" y="208788"/>
                </a:lnTo>
                <a:lnTo>
                  <a:pt x="235910" y="255508"/>
                </a:lnTo>
                <a:lnTo>
                  <a:pt x="223809" y="270510"/>
                </a:lnTo>
                <a:lnTo>
                  <a:pt x="219697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36180" y="2793076"/>
            <a:ext cx="88322" cy="202623"/>
          </a:xfrm>
          <a:custGeom>
            <a:avLst/>
            <a:gdLst/>
            <a:ahLst/>
            <a:cxnLst/>
            <a:rect l="l" t="t" r="r" b="b"/>
            <a:pathLst>
              <a:path w="129540" h="297179">
                <a:moveTo>
                  <a:pt x="60139" y="62484"/>
                </a:moveTo>
                <a:lnTo>
                  <a:pt x="35052" y="62484"/>
                </a:lnTo>
                <a:lnTo>
                  <a:pt x="42457" y="46505"/>
                </a:lnTo>
                <a:lnTo>
                  <a:pt x="70104" y="13716"/>
                </a:lnTo>
                <a:lnTo>
                  <a:pt x="112109" y="857"/>
                </a:lnTo>
                <a:lnTo>
                  <a:pt x="129540" y="0"/>
                </a:lnTo>
                <a:lnTo>
                  <a:pt x="129540" y="36576"/>
                </a:lnTo>
                <a:lnTo>
                  <a:pt x="115514" y="37147"/>
                </a:lnTo>
                <a:lnTo>
                  <a:pt x="103060" y="38862"/>
                </a:lnTo>
                <a:lnTo>
                  <a:pt x="92035" y="41719"/>
                </a:lnTo>
                <a:lnTo>
                  <a:pt x="82296" y="45720"/>
                </a:lnTo>
                <a:lnTo>
                  <a:pt x="73485" y="50839"/>
                </a:lnTo>
                <a:lnTo>
                  <a:pt x="65532" y="56959"/>
                </a:lnTo>
                <a:lnTo>
                  <a:pt x="60139" y="62484"/>
                </a:lnTo>
                <a:close/>
              </a:path>
              <a:path w="12954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60139" y="62484"/>
                </a:lnTo>
                <a:lnTo>
                  <a:pt x="40052" y="98845"/>
                </a:lnTo>
                <a:lnTo>
                  <a:pt x="33813" y="144018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965469" y="3292879"/>
            <a:ext cx="189201" cy="274493"/>
          </a:xfrm>
          <a:custGeom>
            <a:avLst/>
            <a:gdLst/>
            <a:ahLst/>
            <a:cxnLst/>
            <a:rect l="l" t="t" r="r" b="b"/>
            <a:pathLst>
              <a:path w="277495" h="402589">
                <a:moveTo>
                  <a:pt x="38100" y="402336"/>
                </a:moveTo>
                <a:lnTo>
                  <a:pt x="0" y="402336"/>
                </a:lnTo>
                <a:lnTo>
                  <a:pt x="0" y="0"/>
                </a:lnTo>
                <a:lnTo>
                  <a:pt x="146304" y="0"/>
                </a:lnTo>
                <a:lnTo>
                  <a:pt x="165758" y="571"/>
                </a:lnTo>
                <a:lnTo>
                  <a:pt x="211836" y="9144"/>
                </a:lnTo>
                <a:lnTo>
                  <a:pt x="249887" y="32004"/>
                </a:lnTo>
                <a:lnTo>
                  <a:pt x="38100" y="32004"/>
                </a:lnTo>
                <a:lnTo>
                  <a:pt x="38100" y="192024"/>
                </a:lnTo>
                <a:lnTo>
                  <a:pt x="243190" y="192024"/>
                </a:lnTo>
                <a:lnTo>
                  <a:pt x="239220" y="195500"/>
                </a:lnTo>
                <a:lnTo>
                  <a:pt x="193238" y="216622"/>
                </a:lnTo>
                <a:lnTo>
                  <a:pt x="152400" y="222885"/>
                </a:lnTo>
                <a:lnTo>
                  <a:pt x="124968" y="224028"/>
                </a:lnTo>
                <a:lnTo>
                  <a:pt x="38100" y="224028"/>
                </a:lnTo>
                <a:lnTo>
                  <a:pt x="38100" y="402336"/>
                </a:lnTo>
                <a:close/>
              </a:path>
              <a:path w="277495" h="402589">
                <a:moveTo>
                  <a:pt x="243190" y="192024"/>
                </a:moveTo>
                <a:lnTo>
                  <a:pt x="124968" y="192024"/>
                </a:lnTo>
                <a:lnTo>
                  <a:pt x="138160" y="191976"/>
                </a:lnTo>
                <a:lnTo>
                  <a:pt x="150495" y="191643"/>
                </a:lnTo>
                <a:lnTo>
                  <a:pt x="192976" y="184594"/>
                </a:lnTo>
                <a:lnTo>
                  <a:pt x="227647" y="158567"/>
                </a:lnTo>
                <a:lnTo>
                  <a:pt x="238934" y="121729"/>
                </a:lnTo>
                <a:lnTo>
                  <a:pt x="239268" y="109728"/>
                </a:lnTo>
                <a:lnTo>
                  <a:pt x="237815" y="91678"/>
                </a:lnTo>
                <a:lnTo>
                  <a:pt x="214883" y="51816"/>
                </a:lnTo>
                <a:lnTo>
                  <a:pt x="161734" y="33385"/>
                </a:lnTo>
                <a:lnTo>
                  <a:pt x="137160" y="32004"/>
                </a:lnTo>
                <a:lnTo>
                  <a:pt x="249887" y="32004"/>
                </a:lnTo>
                <a:lnTo>
                  <a:pt x="271272" y="70104"/>
                </a:lnTo>
                <a:lnTo>
                  <a:pt x="277368" y="112776"/>
                </a:lnTo>
                <a:lnTo>
                  <a:pt x="276510" y="128420"/>
                </a:lnTo>
                <a:lnTo>
                  <a:pt x="263652" y="167640"/>
                </a:lnTo>
                <a:lnTo>
                  <a:pt x="248412" y="187452"/>
                </a:lnTo>
                <a:lnTo>
                  <a:pt x="243190" y="1920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2639" y="33645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6074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48" y="31289"/>
                </a:lnTo>
                <a:lnTo>
                  <a:pt x="80438" y="47148"/>
                </a:lnTo>
                <a:lnTo>
                  <a:pt x="53363" y="77128"/>
                </a:lnTo>
                <a:lnTo>
                  <a:pt x="38909" y="118752"/>
                </a:lnTo>
                <a:lnTo>
                  <a:pt x="35052" y="152399"/>
                </a:lnTo>
                <a:lnTo>
                  <a:pt x="35599" y="165830"/>
                </a:lnTo>
                <a:lnTo>
                  <a:pt x="45743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974" y="299013"/>
                </a:lnTo>
                <a:lnTo>
                  <a:pt x="149542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4366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94614" y="33645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5860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24" y="31289"/>
                </a:lnTo>
                <a:lnTo>
                  <a:pt x="79771" y="47148"/>
                </a:lnTo>
                <a:lnTo>
                  <a:pt x="52506" y="77128"/>
                </a:lnTo>
                <a:lnTo>
                  <a:pt x="41148" y="108203"/>
                </a:lnTo>
                <a:lnTo>
                  <a:pt x="38266" y="118752"/>
                </a:lnTo>
                <a:lnTo>
                  <a:pt x="36385" y="129730"/>
                </a:lnTo>
                <a:lnTo>
                  <a:pt x="35361" y="140993"/>
                </a:lnTo>
                <a:lnTo>
                  <a:pt x="35052" y="152399"/>
                </a:lnTo>
                <a:lnTo>
                  <a:pt x="35575" y="165830"/>
                </a:lnTo>
                <a:lnTo>
                  <a:pt x="44886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635163" y="3292879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18290" y="3369772"/>
            <a:ext cx="0" cy="19742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5052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705302" y="3292879"/>
            <a:ext cx="25977" cy="34636"/>
          </a:xfrm>
          <a:custGeom>
            <a:avLst/>
            <a:gdLst/>
            <a:ahLst/>
            <a:cxnLst/>
            <a:rect l="l" t="t" r="r" b="b"/>
            <a:pathLst>
              <a:path w="38100" h="50800">
                <a:moveTo>
                  <a:pt x="38100" y="50292"/>
                </a:moveTo>
                <a:lnTo>
                  <a:pt x="0" y="50292"/>
                </a:lnTo>
                <a:lnTo>
                  <a:pt x="0" y="0"/>
                </a:lnTo>
                <a:lnTo>
                  <a:pt x="38100" y="0"/>
                </a:lnTo>
                <a:lnTo>
                  <a:pt x="3810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88428" y="33645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70104" y="48768"/>
                </a:moveTo>
                <a:lnTo>
                  <a:pt x="33528" y="48768"/>
                </a:lnTo>
                <a:lnTo>
                  <a:pt x="43815" y="38147"/>
                </a:lnTo>
                <a:lnTo>
                  <a:pt x="74676" y="13716"/>
                </a:lnTo>
                <a:lnTo>
                  <a:pt x="112180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1920" y="30480"/>
                </a:lnTo>
                <a:lnTo>
                  <a:pt x="114180" y="30765"/>
                </a:lnTo>
                <a:lnTo>
                  <a:pt x="74961" y="44696"/>
                </a:lnTo>
                <a:lnTo>
                  <a:pt x="70104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70104" y="48768"/>
                </a:lnTo>
                <a:lnTo>
                  <a:pt x="62484" y="53340"/>
                </a:lnTo>
                <a:lnTo>
                  <a:pt x="56388" y="59436"/>
                </a:lnTo>
                <a:lnTo>
                  <a:pt x="51816" y="65532"/>
                </a:lnTo>
                <a:lnTo>
                  <a:pt x="47244" y="73152"/>
                </a:lnTo>
                <a:lnTo>
                  <a:pt x="42672" y="79248"/>
                </a:lnTo>
                <a:lnTo>
                  <a:pt x="41148" y="86868"/>
                </a:lnTo>
                <a:lnTo>
                  <a:pt x="38266" y="93726"/>
                </a:lnTo>
                <a:lnTo>
                  <a:pt x="36385" y="100584"/>
                </a:lnTo>
                <a:lnTo>
                  <a:pt x="35361" y="107442"/>
                </a:lnTo>
                <a:lnTo>
                  <a:pt x="35052" y="114300"/>
                </a:lnTo>
                <a:lnTo>
                  <a:pt x="34170" y="121158"/>
                </a:lnTo>
                <a:lnTo>
                  <a:pt x="33718" y="128016"/>
                </a:lnTo>
                <a:lnTo>
                  <a:pt x="33551" y="134874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0" y="108204"/>
                </a:lnTo>
                <a:lnTo>
                  <a:pt x="195453" y="91440"/>
                </a:lnTo>
                <a:lnTo>
                  <a:pt x="178308" y="50292"/>
                </a:lnTo>
                <a:lnTo>
                  <a:pt x="140160" y="31861"/>
                </a:lnTo>
                <a:lnTo>
                  <a:pt x="121920" y="30480"/>
                </a:lnTo>
                <a:lnTo>
                  <a:pt x="206476" y="30480"/>
                </a:lnTo>
                <a:lnTo>
                  <a:pt x="226885" y="65793"/>
                </a:lnTo>
                <a:lnTo>
                  <a:pt x="228838" y="82700"/>
                </a:lnTo>
                <a:lnTo>
                  <a:pt x="229885" y="99321"/>
                </a:lnTo>
                <a:lnTo>
                  <a:pt x="230103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995208" y="3364576"/>
            <a:ext cx="180975" cy="284018"/>
          </a:xfrm>
          <a:custGeom>
            <a:avLst/>
            <a:gdLst/>
            <a:ahLst/>
            <a:cxnLst/>
            <a:rect l="l" t="t" r="r" b="b"/>
            <a:pathLst>
              <a:path w="265429" h="416560">
                <a:moveTo>
                  <a:pt x="128016" y="304800"/>
                </a:moveTo>
                <a:lnTo>
                  <a:pt x="83867" y="298370"/>
                </a:lnTo>
                <a:lnTo>
                  <a:pt x="48767" y="278130"/>
                </a:lnTo>
                <a:lnTo>
                  <a:pt x="23050" y="248245"/>
                </a:lnTo>
                <a:lnTo>
                  <a:pt x="7620" y="210312"/>
                </a:lnTo>
                <a:lnTo>
                  <a:pt x="333" y="167235"/>
                </a:lnTo>
                <a:lnTo>
                  <a:pt x="0" y="152400"/>
                </a:lnTo>
                <a:lnTo>
                  <a:pt x="309" y="136683"/>
                </a:lnTo>
                <a:lnTo>
                  <a:pt x="6096" y="92964"/>
                </a:lnTo>
                <a:lnTo>
                  <a:pt x="23026" y="55030"/>
                </a:lnTo>
                <a:lnTo>
                  <a:pt x="48005" y="25908"/>
                </a:lnTo>
                <a:lnTo>
                  <a:pt x="83248" y="7072"/>
                </a:lnTo>
                <a:lnTo>
                  <a:pt x="129540" y="0"/>
                </a:lnTo>
                <a:lnTo>
                  <a:pt x="136421" y="285"/>
                </a:lnTo>
                <a:lnTo>
                  <a:pt x="179070" y="12072"/>
                </a:lnTo>
                <a:lnTo>
                  <a:pt x="208480" y="30480"/>
                </a:lnTo>
                <a:lnTo>
                  <a:pt x="134112" y="30480"/>
                </a:lnTo>
                <a:lnTo>
                  <a:pt x="123872" y="31027"/>
                </a:lnTo>
                <a:lnTo>
                  <a:pt x="87153" y="42743"/>
                </a:lnTo>
                <a:lnTo>
                  <a:pt x="57697" y="68365"/>
                </a:lnTo>
                <a:lnTo>
                  <a:pt x="40433" y="106822"/>
                </a:lnTo>
                <a:lnTo>
                  <a:pt x="36576" y="143256"/>
                </a:lnTo>
                <a:lnTo>
                  <a:pt x="36004" y="156924"/>
                </a:lnTo>
                <a:lnTo>
                  <a:pt x="41147" y="195072"/>
                </a:lnTo>
                <a:lnTo>
                  <a:pt x="57911" y="236220"/>
                </a:lnTo>
                <a:lnTo>
                  <a:pt x="89916" y="265176"/>
                </a:lnTo>
                <a:lnTo>
                  <a:pt x="134112" y="274320"/>
                </a:lnTo>
                <a:lnTo>
                  <a:pt x="212164" y="274320"/>
                </a:lnTo>
                <a:lnTo>
                  <a:pt x="200572" y="283392"/>
                </a:lnTo>
                <a:lnTo>
                  <a:pt x="187452" y="291084"/>
                </a:lnTo>
                <a:lnTo>
                  <a:pt x="172807" y="297084"/>
                </a:lnTo>
                <a:lnTo>
                  <a:pt x="158305" y="301371"/>
                </a:lnTo>
                <a:lnTo>
                  <a:pt x="143517" y="303942"/>
                </a:lnTo>
                <a:lnTo>
                  <a:pt x="128016" y="304800"/>
                </a:lnTo>
                <a:close/>
              </a:path>
              <a:path w="265429" h="416560">
                <a:moveTo>
                  <a:pt x="265176" y="59436"/>
                </a:moveTo>
                <a:lnTo>
                  <a:pt x="231648" y="59436"/>
                </a:lnTo>
                <a:lnTo>
                  <a:pt x="231648" y="7620"/>
                </a:lnTo>
                <a:lnTo>
                  <a:pt x="265176" y="7620"/>
                </a:lnTo>
                <a:lnTo>
                  <a:pt x="265176" y="59436"/>
                </a:lnTo>
                <a:close/>
              </a:path>
              <a:path w="265429" h="416560">
                <a:moveTo>
                  <a:pt x="212164" y="274320"/>
                </a:moveTo>
                <a:lnTo>
                  <a:pt x="134112" y="274320"/>
                </a:lnTo>
                <a:lnTo>
                  <a:pt x="145256" y="273748"/>
                </a:lnTo>
                <a:lnTo>
                  <a:pt x="155829" y="272034"/>
                </a:lnTo>
                <a:lnTo>
                  <a:pt x="191643" y="253936"/>
                </a:lnTo>
                <a:lnTo>
                  <a:pt x="216027" y="221361"/>
                </a:lnTo>
                <a:lnTo>
                  <a:pt x="229552" y="178117"/>
                </a:lnTo>
                <a:lnTo>
                  <a:pt x="231584" y="152400"/>
                </a:lnTo>
                <a:lnTo>
                  <a:pt x="231124" y="141374"/>
                </a:lnTo>
                <a:lnTo>
                  <a:pt x="221813" y="94273"/>
                </a:lnTo>
                <a:lnTo>
                  <a:pt x="205740" y="67056"/>
                </a:lnTo>
                <a:lnTo>
                  <a:pt x="199477" y="58721"/>
                </a:lnTo>
                <a:lnTo>
                  <a:pt x="165830" y="36266"/>
                </a:lnTo>
                <a:lnTo>
                  <a:pt x="134112" y="30480"/>
                </a:lnTo>
                <a:lnTo>
                  <a:pt x="208480" y="30480"/>
                </a:lnTo>
                <a:lnTo>
                  <a:pt x="230124" y="59436"/>
                </a:lnTo>
                <a:lnTo>
                  <a:pt x="265176" y="59436"/>
                </a:lnTo>
                <a:lnTo>
                  <a:pt x="265176" y="251460"/>
                </a:lnTo>
                <a:lnTo>
                  <a:pt x="231648" y="251460"/>
                </a:lnTo>
                <a:lnTo>
                  <a:pt x="222813" y="263437"/>
                </a:lnTo>
                <a:lnTo>
                  <a:pt x="212407" y="274129"/>
                </a:lnTo>
                <a:lnTo>
                  <a:pt x="212164" y="274320"/>
                </a:lnTo>
                <a:close/>
              </a:path>
              <a:path w="265429" h="416560">
                <a:moveTo>
                  <a:pt x="225628" y="385572"/>
                </a:moveTo>
                <a:lnTo>
                  <a:pt x="129540" y="385572"/>
                </a:lnTo>
                <a:lnTo>
                  <a:pt x="145827" y="384976"/>
                </a:lnTo>
                <a:lnTo>
                  <a:pt x="160401" y="383095"/>
                </a:lnTo>
                <a:lnTo>
                  <a:pt x="201930" y="360616"/>
                </a:lnTo>
                <a:lnTo>
                  <a:pt x="224028" y="323278"/>
                </a:lnTo>
                <a:lnTo>
                  <a:pt x="230695" y="276415"/>
                </a:lnTo>
                <a:lnTo>
                  <a:pt x="231648" y="251460"/>
                </a:lnTo>
                <a:lnTo>
                  <a:pt x="265176" y="251460"/>
                </a:lnTo>
                <a:lnTo>
                  <a:pt x="263271" y="298513"/>
                </a:lnTo>
                <a:lnTo>
                  <a:pt x="255317" y="338637"/>
                </a:lnTo>
                <a:lnTo>
                  <a:pt x="230028" y="381571"/>
                </a:lnTo>
                <a:lnTo>
                  <a:pt x="225628" y="385572"/>
                </a:lnTo>
                <a:close/>
              </a:path>
              <a:path w="265429" h="416560">
                <a:moveTo>
                  <a:pt x="129540" y="416052"/>
                </a:moveTo>
                <a:lnTo>
                  <a:pt x="86677" y="412194"/>
                </a:lnTo>
                <a:lnTo>
                  <a:pt x="44243" y="393430"/>
                </a:lnTo>
                <a:lnTo>
                  <a:pt x="15240" y="361188"/>
                </a:lnTo>
                <a:lnTo>
                  <a:pt x="6096" y="332232"/>
                </a:lnTo>
                <a:lnTo>
                  <a:pt x="42671" y="332232"/>
                </a:lnTo>
                <a:lnTo>
                  <a:pt x="44362" y="340590"/>
                </a:lnTo>
                <a:lnTo>
                  <a:pt x="47053" y="347662"/>
                </a:lnTo>
                <a:lnTo>
                  <a:pt x="74676" y="376428"/>
                </a:lnTo>
                <a:lnTo>
                  <a:pt x="114490" y="385381"/>
                </a:lnTo>
                <a:lnTo>
                  <a:pt x="225628" y="385572"/>
                </a:lnTo>
                <a:lnTo>
                  <a:pt x="220599" y="390144"/>
                </a:lnTo>
                <a:lnTo>
                  <a:pt x="182903" y="409622"/>
                </a:lnTo>
                <a:lnTo>
                  <a:pt x="149232" y="415432"/>
                </a:lnTo>
                <a:lnTo>
                  <a:pt x="129540" y="41605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56292" y="3293051"/>
            <a:ext cx="0" cy="25198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0"/>
                </a:moveTo>
                <a:lnTo>
                  <a:pt x="0" y="36956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43304" y="3556289"/>
            <a:ext cx="172749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30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541770" y="3364576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2192" y="96012"/>
                </a:lnTo>
                <a:lnTo>
                  <a:pt x="13882" y="83748"/>
                </a:lnTo>
                <a:lnTo>
                  <a:pt x="30146" y="43862"/>
                </a:lnTo>
                <a:lnTo>
                  <a:pt x="58578" y="17454"/>
                </a:lnTo>
                <a:lnTo>
                  <a:pt x="98083" y="3857"/>
                </a:lnTo>
                <a:lnTo>
                  <a:pt x="132588" y="0"/>
                </a:lnTo>
                <a:lnTo>
                  <a:pt x="142875" y="285"/>
                </a:lnTo>
                <a:lnTo>
                  <a:pt x="182618" y="8024"/>
                </a:lnTo>
                <a:lnTo>
                  <a:pt x="217955" y="30480"/>
                </a:lnTo>
                <a:lnTo>
                  <a:pt x="131064" y="30480"/>
                </a:lnTo>
                <a:lnTo>
                  <a:pt x="123063" y="30741"/>
                </a:lnTo>
                <a:lnTo>
                  <a:pt x="79771" y="41028"/>
                </a:lnTo>
                <a:lnTo>
                  <a:pt x="53244" y="71794"/>
                </a:lnTo>
                <a:lnTo>
                  <a:pt x="48672" y="87177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0601" y="297418"/>
                </a:lnTo>
                <a:lnTo>
                  <a:pt x="16573" y="273177"/>
                </a:lnTo>
                <a:lnTo>
                  <a:pt x="333" y="232505"/>
                </a:lnTo>
                <a:lnTo>
                  <a:pt x="0" y="222504"/>
                </a:lnTo>
                <a:lnTo>
                  <a:pt x="6286" y="189642"/>
                </a:lnTo>
                <a:lnTo>
                  <a:pt x="25146" y="164211"/>
                </a:lnTo>
                <a:lnTo>
                  <a:pt x="56578" y="146208"/>
                </a:lnTo>
                <a:lnTo>
                  <a:pt x="100584" y="135636"/>
                </a:lnTo>
                <a:lnTo>
                  <a:pt x="147828" y="129540"/>
                </a:lnTo>
                <a:lnTo>
                  <a:pt x="153924" y="128016"/>
                </a:lnTo>
                <a:lnTo>
                  <a:pt x="161544" y="128016"/>
                </a:lnTo>
                <a:lnTo>
                  <a:pt x="169164" y="126492"/>
                </a:lnTo>
                <a:lnTo>
                  <a:pt x="178308" y="124968"/>
                </a:lnTo>
                <a:lnTo>
                  <a:pt x="185928" y="121920"/>
                </a:lnTo>
                <a:lnTo>
                  <a:pt x="192024" y="120396"/>
                </a:lnTo>
                <a:lnTo>
                  <a:pt x="196596" y="117348"/>
                </a:lnTo>
                <a:lnTo>
                  <a:pt x="199644" y="112776"/>
                </a:lnTo>
                <a:lnTo>
                  <a:pt x="204216" y="94488"/>
                </a:lnTo>
                <a:lnTo>
                  <a:pt x="204216" y="89916"/>
                </a:lnTo>
                <a:lnTo>
                  <a:pt x="187452" y="47244"/>
                </a:lnTo>
                <a:lnTo>
                  <a:pt x="149304" y="31599"/>
                </a:lnTo>
                <a:lnTo>
                  <a:pt x="131064" y="30480"/>
                </a:lnTo>
                <a:lnTo>
                  <a:pt x="217955" y="30480"/>
                </a:lnTo>
                <a:lnTo>
                  <a:pt x="235458" y="66865"/>
                </a:lnTo>
                <a:lnTo>
                  <a:pt x="237744" y="89916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024" y="149042"/>
                </a:lnTo>
                <a:lnTo>
                  <a:pt x="182118" y="152590"/>
                </a:lnTo>
                <a:lnTo>
                  <a:pt x="171211" y="155281"/>
                </a:lnTo>
                <a:lnTo>
                  <a:pt x="160020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148" y="186928"/>
                </a:lnTo>
                <a:lnTo>
                  <a:pt x="36576" y="222504"/>
                </a:lnTo>
                <a:lnTo>
                  <a:pt x="36576" y="231648"/>
                </a:lnTo>
                <a:lnTo>
                  <a:pt x="38100" y="239268"/>
                </a:lnTo>
                <a:lnTo>
                  <a:pt x="41148" y="245364"/>
                </a:lnTo>
                <a:lnTo>
                  <a:pt x="44196" y="252984"/>
                </a:lnTo>
                <a:lnTo>
                  <a:pt x="48768" y="257556"/>
                </a:lnTo>
                <a:lnTo>
                  <a:pt x="60960" y="266700"/>
                </a:lnTo>
                <a:lnTo>
                  <a:pt x="67056" y="269748"/>
                </a:lnTo>
                <a:lnTo>
                  <a:pt x="74676" y="271272"/>
                </a:lnTo>
                <a:lnTo>
                  <a:pt x="82296" y="274320"/>
                </a:lnTo>
                <a:lnTo>
                  <a:pt x="185433" y="274320"/>
                </a:lnTo>
                <a:lnTo>
                  <a:pt x="180975" y="277939"/>
                </a:lnTo>
                <a:lnTo>
                  <a:pt x="141446" y="298370"/>
                </a:lnTo>
                <a:lnTo>
                  <a:pt x="111728" y="304180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5433" y="274320"/>
                </a:moveTo>
                <a:lnTo>
                  <a:pt x="99060" y="274320"/>
                </a:lnTo>
                <a:lnTo>
                  <a:pt x="108442" y="274034"/>
                </a:lnTo>
                <a:lnTo>
                  <a:pt x="118110" y="273177"/>
                </a:lnTo>
                <a:lnTo>
                  <a:pt x="155067" y="263271"/>
                </a:lnTo>
                <a:lnTo>
                  <a:pt x="190190" y="236077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806" y="248745"/>
                </a:lnTo>
                <a:lnTo>
                  <a:pt x="238053" y="256079"/>
                </a:lnTo>
                <a:lnTo>
                  <a:pt x="238263" y="257556"/>
                </a:lnTo>
                <a:lnTo>
                  <a:pt x="204216" y="257556"/>
                </a:lnTo>
                <a:lnTo>
                  <a:pt x="192738" y="268390"/>
                </a:lnTo>
                <a:lnTo>
                  <a:pt x="185433" y="274320"/>
                </a:lnTo>
                <a:close/>
              </a:path>
              <a:path w="273050" h="304800">
                <a:moveTo>
                  <a:pt x="256032" y="301752"/>
                </a:moveTo>
                <a:lnTo>
                  <a:pt x="236220" y="301752"/>
                </a:lnTo>
                <a:lnTo>
                  <a:pt x="230124" y="300228"/>
                </a:lnTo>
                <a:lnTo>
                  <a:pt x="225552" y="300228"/>
                </a:lnTo>
                <a:lnTo>
                  <a:pt x="220980" y="298704"/>
                </a:lnTo>
                <a:lnTo>
                  <a:pt x="217932" y="295656"/>
                </a:lnTo>
                <a:lnTo>
                  <a:pt x="213360" y="292608"/>
                </a:lnTo>
                <a:lnTo>
                  <a:pt x="210312" y="289560"/>
                </a:lnTo>
                <a:lnTo>
                  <a:pt x="208788" y="284988"/>
                </a:lnTo>
                <a:lnTo>
                  <a:pt x="207264" y="281940"/>
                </a:lnTo>
                <a:lnTo>
                  <a:pt x="204343" y="273177"/>
                </a:lnTo>
                <a:lnTo>
                  <a:pt x="204216" y="257556"/>
                </a:lnTo>
                <a:lnTo>
                  <a:pt x="238263" y="257556"/>
                </a:lnTo>
                <a:lnTo>
                  <a:pt x="239077" y="263271"/>
                </a:lnTo>
                <a:lnTo>
                  <a:pt x="240958" y="268747"/>
                </a:lnTo>
                <a:lnTo>
                  <a:pt x="243840" y="272796"/>
                </a:lnTo>
                <a:lnTo>
                  <a:pt x="248150" y="274462"/>
                </a:lnTo>
                <a:lnTo>
                  <a:pt x="254317" y="274701"/>
                </a:lnTo>
                <a:lnTo>
                  <a:pt x="272796" y="274701"/>
                </a:lnTo>
                <a:lnTo>
                  <a:pt x="272796" y="295656"/>
                </a:lnTo>
                <a:lnTo>
                  <a:pt x="269748" y="297180"/>
                </a:lnTo>
                <a:lnTo>
                  <a:pt x="256032" y="301752"/>
                </a:lnTo>
                <a:close/>
              </a:path>
              <a:path w="273050" h="304800">
                <a:moveTo>
                  <a:pt x="272796" y="274701"/>
                </a:moveTo>
                <a:lnTo>
                  <a:pt x="254317" y="274701"/>
                </a:lnTo>
                <a:lnTo>
                  <a:pt x="262485" y="273224"/>
                </a:lnTo>
                <a:lnTo>
                  <a:pt x="272796" y="269748"/>
                </a:lnTo>
                <a:lnTo>
                  <a:pt x="272796" y="274701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742315" y="3369772"/>
            <a:ext cx="176645" cy="275359"/>
          </a:xfrm>
          <a:custGeom>
            <a:avLst/>
            <a:gdLst/>
            <a:ahLst/>
            <a:cxnLst/>
            <a:rect l="l" t="t" r="r" b="b"/>
            <a:pathLst>
              <a:path w="259079" h="403860">
                <a:moveTo>
                  <a:pt x="113775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9935"/>
                </a:lnTo>
                <a:lnTo>
                  <a:pt x="166018" y="249935"/>
                </a:lnTo>
                <a:lnTo>
                  <a:pt x="152400" y="286511"/>
                </a:lnTo>
                <a:lnTo>
                  <a:pt x="146946" y="299918"/>
                </a:lnTo>
                <a:lnTo>
                  <a:pt x="141922" y="312610"/>
                </a:lnTo>
                <a:lnTo>
                  <a:pt x="137183" y="324445"/>
                </a:lnTo>
                <a:lnTo>
                  <a:pt x="127992" y="346162"/>
                </a:lnTo>
                <a:lnTo>
                  <a:pt x="123253" y="356044"/>
                </a:lnTo>
                <a:lnTo>
                  <a:pt x="118229" y="365069"/>
                </a:lnTo>
                <a:lnTo>
                  <a:pt x="113775" y="371855"/>
                </a:lnTo>
                <a:close/>
              </a:path>
              <a:path w="259079" h="403860">
                <a:moveTo>
                  <a:pt x="166018" y="249935"/>
                </a:moveTo>
                <a:lnTo>
                  <a:pt x="131064" y="249935"/>
                </a:lnTo>
                <a:lnTo>
                  <a:pt x="222504" y="0"/>
                </a:lnTo>
                <a:lnTo>
                  <a:pt x="259080" y="0"/>
                </a:lnTo>
                <a:lnTo>
                  <a:pt x="166018" y="249935"/>
                </a:lnTo>
                <a:close/>
              </a:path>
              <a:path w="259079" h="403860">
                <a:moveTo>
                  <a:pt x="59436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32004" y="400811"/>
                </a:lnTo>
                <a:lnTo>
                  <a:pt x="27432" y="399287"/>
                </a:lnTo>
                <a:lnTo>
                  <a:pt x="27432" y="368807"/>
                </a:lnTo>
                <a:lnTo>
                  <a:pt x="32004" y="370331"/>
                </a:lnTo>
                <a:lnTo>
                  <a:pt x="36576" y="370331"/>
                </a:lnTo>
                <a:lnTo>
                  <a:pt x="41148" y="371855"/>
                </a:lnTo>
                <a:lnTo>
                  <a:pt x="113775" y="371855"/>
                </a:lnTo>
                <a:lnTo>
                  <a:pt x="112776" y="373379"/>
                </a:lnTo>
                <a:lnTo>
                  <a:pt x="83010" y="400002"/>
                </a:lnTo>
                <a:lnTo>
                  <a:pt x="68056" y="403526"/>
                </a:lnTo>
                <a:lnTo>
                  <a:pt x="59436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943898" y="3364576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9013"/>
                </a:lnTo>
                <a:lnTo>
                  <a:pt x="50292" y="279844"/>
                </a:lnTo>
                <a:lnTo>
                  <a:pt x="24336" y="251293"/>
                </a:lnTo>
                <a:lnTo>
                  <a:pt x="7620" y="213360"/>
                </a:lnTo>
                <a:lnTo>
                  <a:pt x="333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6554"/>
                </a:lnTo>
                <a:lnTo>
                  <a:pt x="53340" y="26670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4367" y="43600"/>
                </a:lnTo>
                <a:lnTo>
                  <a:pt x="52387" y="77152"/>
                </a:lnTo>
                <a:lnTo>
                  <a:pt x="38481" y="112966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2069"/>
                </a:lnTo>
                <a:lnTo>
                  <a:pt x="36385" y="183261"/>
                </a:lnTo>
                <a:lnTo>
                  <a:pt x="38266" y="193881"/>
                </a:lnTo>
                <a:lnTo>
                  <a:pt x="41148" y="204216"/>
                </a:lnTo>
                <a:lnTo>
                  <a:pt x="44005" y="215074"/>
                </a:lnTo>
                <a:lnTo>
                  <a:pt x="65698" y="248245"/>
                </a:lnTo>
                <a:lnTo>
                  <a:pt x="99345" y="269176"/>
                </a:lnTo>
                <a:lnTo>
                  <a:pt x="131064" y="274320"/>
                </a:lnTo>
                <a:lnTo>
                  <a:pt x="219413" y="274320"/>
                </a:lnTo>
                <a:lnTo>
                  <a:pt x="216408" y="277368"/>
                </a:lnTo>
                <a:lnTo>
                  <a:pt x="179832" y="298704"/>
                </a:lnTo>
                <a:lnTo>
                  <a:pt x="145756" y="304490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504" y="122324"/>
                </a:lnTo>
                <a:lnTo>
                  <a:pt x="222123" y="112204"/>
                </a:lnTo>
                <a:lnTo>
                  <a:pt x="210693" y="75819"/>
                </a:lnTo>
                <a:lnTo>
                  <a:pt x="180165" y="43600"/>
                </a:lnTo>
                <a:lnTo>
                  <a:pt x="142851" y="31051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413" y="274320"/>
                </a:moveTo>
                <a:lnTo>
                  <a:pt x="131064" y="274320"/>
                </a:lnTo>
                <a:lnTo>
                  <a:pt x="147375" y="273415"/>
                </a:lnTo>
                <a:lnTo>
                  <a:pt x="162115" y="270510"/>
                </a:lnTo>
                <a:lnTo>
                  <a:pt x="198667" y="247792"/>
                </a:lnTo>
                <a:lnTo>
                  <a:pt x="219456" y="208788"/>
                </a:lnTo>
                <a:lnTo>
                  <a:pt x="257556" y="208788"/>
                </a:lnTo>
                <a:lnTo>
                  <a:pt x="240792" y="246888"/>
                </a:lnTo>
                <a:lnTo>
                  <a:pt x="223171" y="270510"/>
                </a:lnTo>
                <a:lnTo>
                  <a:pt x="219413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67302" y="3364576"/>
            <a:ext cx="87457" cy="202623"/>
          </a:xfrm>
          <a:custGeom>
            <a:avLst/>
            <a:gdLst/>
            <a:ahLst/>
            <a:cxnLst/>
            <a:rect l="l" t="t" r="r" b="b"/>
            <a:pathLst>
              <a:path w="128270" h="297179">
                <a:moveTo>
                  <a:pt x="59590" y="62484"/>
                </a:moveTo>
                <a:lnTo>
                  <a:pt x="33528" y="62484"/>
                </a:lnTo>
                <a:lnTo>
                  <a:pt x="41600" y="46505"/>
                </a:lnTo>
                <a:lnTo>
                  <a:pt x="70104" y="13716"/>
                </a:lnTo>
                <a:lnTo>
                  <a:pt x="111466" y="857"/>
                </a:lnTo>
                <a:lnTo>
                  <a:pt x="128016" y="0"/>
                </a:lnTo>
                <a:lnTo>
                  <a:pt x="128016" y="36576"/>
                </a:lnTo>
                <a:lnTo>
                  <a:pt x="114871" y="37147"/>
                </a:lnTo>
                <a:lnTo>
                  <a:pt x="102870" y="38862"/>
                </a:lnTo>
                <a:lnTo>
                  <a:pt x="92011" y="41719"/>
                </a:lnTo>
                <a:lnTo>
                  <a:pt x="82296" y="45720"/>
                </a:lnTo>
                <a:lnTo>
                  <a:pt x="73461" y="50839"/>
                </a:lnTo>
                <a:lnTo>
                  <a:pt x="65341" y="56959"/>
                </a:lnTo>
                <a:lnTo>
                  <a:pt x="59590" y="62484"/>
                </a:lnTo>
                <a:close/>
              </a:path>
              <a:path w="12827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59590" y="62484"/>
                </a:lnTo>
                <a:lnTo>
                  <a:pt x="39385" y="98845"/>
                </a:lnTo>
                <a:lnTo>
                  <a:pt x="33789" y="144018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640629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3" y="0"/>
                </a:lnTo>
                <a:lnTo>
                  <a:pt x="976883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305647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634644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305647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05647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376949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522422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719205" y="2127018"/>
            <a:ext cx="9351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872989" y="2094807"/>
            <a:ext cx="56111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052358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207183" y="2086495"/>
            <a:ext cx="55072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334346" y="2742160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488131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4710891" y="3339637"/>
            <a:ext cx="92479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4864677" y="3307426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026381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181205" y="3289762"/>
            <a:ext cx="55072" cy="1215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026381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6171854" y="2707871"/>
            <a:ext cx="88323" cy="12573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693227" y="2768137"/>
            <a:ext cx="93518" cy="893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838699" y="2733848"/>
            <a:ext cx="88323" cy="125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76949" y="3331325"/>
            <a:ext cx="93518" cy="893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522422" y="3297035"/>
            <a:ext cx="88323" cy="1257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4967546" y="2255520"/>
            <a:ext cx="13855" cy="25977"/>
          </a:xfrm>
          <a:custGeom>
            <a:avLst/>
            <a:gdLst/>
            <a:ahLst/>
            <a:cxnLst/>
            <a:rect l="l" t="t" r="r" b="b"/>
            <a:pathLst>
              <a:path w="20320" h="38100">
                <a:moveTo>
                  <a:pt x="0" y="0"/>
                </a:moveTo>
                <a:lnTo>
                  <a:pt x="19812" y="0"/>
                </a:lnTo>
                <a:lnTo>
                  <a:pt x="19812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4980535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967547" y="2859058"/>
            <a:ext cx="671513" cy="0"/>
          </a:xfrm>
          <a:custGeom>
            <a:avLst/>
            <a:gdLst/>
            <a:ahLst/>
            <a:cxnLst/>
            <a:rect l="l" t="t" r="r" b="b"/>
            <a:pathLst>
              <a:path w="984884">
                <a:moveTo>
                  <a:pt x="0" y="0"/>
                </a:moveTo>
                <a:lnTo>
                  <a:pt x="984504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981055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993524" y="2275435"/>
            <a:ext cx="645535" cy="0"/>
          </a:xfrm>
          <a:custGeom>
            <a:avLst/>
            <a:gdLst/>
            <a:ahLst/>
            <a:cxnLst/>
            <a:rect l="l" t="t" r="r" b="b"/>
            <a:pathLst>
              <a:path w="946784">
                <a:moveTo>
                  <a:pt x="0" y="0"/>
                </a:moveTo>
                <a:lnTo>
                  <a:pt x="946404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5625811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7264978" y="2805545"/>
            <a:ext cx="2237162" cy="20189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7" name="object 127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8" name="object 128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2660073" cy="600941"/>
          </a:xfrm>
          <a:custGeom>
            <a:avLst/>
            <a:gdLst/>
            <a:ahLst/>
            <a:cxnLst/>
            <a:rect l="l" t="t" r="r" b="b"/>
            <a:pathLst>
              <a:path w="3901440" h="881379">
                <a:moveTo>
                  <a:pt x="0" y="0"/>
                </a:moveTo>
                <a:lnTo>
                  <a:pt x="3901440" y="0"/>
                </a:lnTo>
                <a:lnTo>
                  <a:pt x="390144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970664" y="1662545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976649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19" y="0"/>
                </a:lnTo>
                <a:lnTo>
                  <a:pt x="1950719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05647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70664" y="2262101"/>
            <a:ext cx="1330036" cy="600941"/>
          </a:xfrm>
          <a:custGeom>
            <a:avLst/>
            <a:gdLst/>
            <a:ahLst/>
            <a:cxnLst/>
            <a:rect l="l" t="t" r="r" b="b"/>
            <a:pathLst>
              <a:path w="1950720" h="881379">
                <a:moveTo>
                  <a:pt x="0" y="0"/>
                </a:moveTo>
                <a:lnTo>
                  <a:pt x="1950720" y="0"/>
                </a:lnTo>
                <a:lnTo>
                  <a:pt x="1950720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2976649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19" y="0"/>
                </a:lnTo>
                <a:lnTo>
                  <a:pt x="1950719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305647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70664" y="2861656"/>
            <a:ext cx="1330036" cy="601807"/>
          </a:xfrm>
          <a:custGeom>
            <a:avLst/>
            <a:gdLst/>
            <a:ahLst/>
            <a:cxnLst/>
            <a:rect l="l" t="t" r="r" b="b"/>
            <a:pathLst>
              <a:path w="1950720" h="882650">
                <a:moveTo>
                  <a:pt x="0" y="0"/>
                </a:moveTo>
                <a:lnTo>
                  <a:pt x="1950720" y="0"/>
                </a:lnTo>
                <a:lnTo>
                  <a:pt x="1950720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F9E23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6044046" y="2127018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6189517" y="2092729"/>
            <a:ext cx="88323" cy="1257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386300" y="2127018"/>
            <a:ext cx="92479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540086" y="2094807"/>
            <a:ext cx="55072" cy="121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719455" y="2118706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6873240" y="2086495"/>
            <a:ext cx="56111" cy="121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6000404" y="2742160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6155228" y="2709949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376949" y="3339637"/>
            <a:ext cx="93518" cy="893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531774" y="3307426"/>
            <a:ext cx="55072" cy="12157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6693477" y="3321973"/>
            <a:ext cx="93518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6847263" y="3289762"/>
            <a:ext cx="56111" cy="1215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6693477" y="2742160"/>
            <a:ext cx="93518" cy="89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6838949" y="2707871"/>
            <a:ext cx="88323" cy="125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5360323" y="2768137"/>
            <a:ext cx="92479" cy="893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5504757" y="2733848"/>
            <a:ext cx="88323" cy="1257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6044046" y="3331325"/>
            <a:ext cx="93518" cy="893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6189517" y="3297035"/>
            <a:ext cx="88323" cy="1257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634644" y="2255520"/>
            <a:ext cx="12556" cy="25977"/>
          </a:xfrm>
          <a:custGeom>
            <a:avLst/>
            <a:gdLst/>
            <a:ahLst/>
            <a:cxnLst/>
            <a:rect l="l" t="t" r="r" b="b"/>
            <a:pathLst>
              <a:path w="18415" h="38100">
                <a:moveTo>
                  <a:pt x="0" y="0"/>
                </a:moveTo>
                <a:lnTo>
                  <a:pt x="18288" y="0"/>
                </a:lnTo>
                <a:lnTo>
                  <a:pt x="18288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647632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634643" y="2859058"/>
            <a:ext cx="670214" cy="0"/>
          </a:xfrm>
          <a:custGeom>
            <a:avLst/>
            <a:gdLst/>
            <a:ahLst/>
            <a:cxnLst/>
            <a:rect l="l" t="t" r="r" b="b"/>
            <a:pathLst>
              <a:path w="982979">
                <a:moveTo>
                  <a:pt x="0" y="0"/>
                </a:moveTo>
                <a:lnTo>
                  <a:pt x="982980" y="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647113" y="2262447"/>
            <a:ext cx="658091" cy="0"/>
          </a:xfrm>
          <a:custGeom>
            <a:avLst/>
            <a:gdLst/>
            <a:ahLst/>
            <a:cxnLst/>
            <a:rect l="l" t="t" r="r" b="b"/>
            <a:pathLst>
              <a:path w="965200">
                <a:moveTo>
                  <a:pt x="0" y="0"/>
                </a:moveTo>
                <a:lnTo>
                  <a:pt x="964692" y="0"/>
                </a:lnTo>
              </a:path>
            </a:pathLst>
          </a:custGeom>
          <a:ln w="2032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647113" y="2269374"/>
            <a:ext cx="13855" cy="12123"/>
          </a:xfrm>
          <a:custGeom>
            <a:avLst/>
            <a:gdLst/>
            <a:ahLst/>
            <a:cxnLst/>
            <a:rect l="l" t="t" r="r" b="b"/>
            <a:pathLst>
              <a:path w="20320" h="17779">
                <a:moveTo>
                  <a:pt x="0" y="0"/>
                </a:moveTo>
                <a:lnTo>
                  <a:pt x="19812" y="0"/>
                </a:lnTo>
                <a:lnTo>
                  <a:pt x="19812" y="17780"/>
                </a:lnTo>
                <a:lnTo>
                  <a:pt x="0" y="17780"/>
                </a:lnTo>
                <a:lnTo>
                  <a:pt x="0" y="0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660621" y="2275435"/>
            <a:ext cx="644236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80" y="0"/>
                </a:lnTo>
              </a:path>
            </a:pathLst>
          </a:custGeom>
          <a:ln w="17779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291868" y="2281497"/>
            <a:ext cx="0" cy="564573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8040"/>
                </a:lnTo>
              </a:path>
            </a:pathLst>
          </a:custGeom>
          <a:ln w="38100">
            <a:solidFill>
              <a:srgbClr val="ED210C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264977" y="2805545"/>
            <a:ext cx="2796194" cy="201895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126" name="object 126"/>
          <p:cNvGraphicFramePr>
            <a:graphicFrameLocks noGrp="1"/>
          </p:cNvGraphicFramePr>
          <p:nvPr/>
        </p:nvGraphicFramePr>
        <p:xfrm>
          <a:off x="7259782" y="2792557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53975">
                      <a:solidFill>
                        <a:srgbClr val="ED210C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ED210C"/>
                      </a:solidFill>
                      <a:prstDash val="solid"/>
                    </a:lnL>
                    <a:lnR w="19050">
                      <a:solidFill>
                        <a:srgbClr val="ED210C"/>
                      </a:solidFill>
                      <a:prstDash val="solid"/>
                    </a:lnR>
                    <a:lnT w="38100">
                      <a:solidFill>
                        <a:srgbClr val="ED210C"/>
                      </a:solidFill>
                      <a:prstDash val="solid"/>
                    </a:lnT>
                    <a:lnB w="53975">
                      <a:solidFill>
                        <a:srgbClr val="ED210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53975">
                      <a:solidFill>
                        <a:srgbClr val="ED210C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7" name="object 127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299662" y="1662545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976649" y="22621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634644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99662" y="22621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6649" y="286165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634644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299662" y="286165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311631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2976649" y="3462250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34644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99662" y="3462250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976884" y="880871"/>
                </a:moveTo>
                <a:lnTo>
                  <a:pt x="0" y="880871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1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2311631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4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976649" y="4061806"/>
            <a:ext cx="2659207" cy="601807"/>
          </a:xfrm>
          <a:custGeom>
            <a:avLst/>
            <a:gdLst/>
            <a:ahLst/>
            <a:cxnLst/>
            <a:rect l="l" t="t" r="r" b="b"/>
            <a:pathLst>
              <a:path w="3900170" h="882650">
                <a:moveTo>
                  <a:pt x="0" y="0"/>
                </a:moveTo>
                <a:lnTo>
                  <a:pt x="3899916" y="0"/>
                </a:lnTo>
                <a:lnTo>
                  <a:pt x="3899916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634644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0" y="0"/>
                </a:moveTo>
                <a:lnTo>
                  <a:pt x="976884" y="0"/>
                </a:lnTo>
                <a:lnTo>
                  <a:pt x="976884" y="882396"/>
                </a:lnTo>
                <a:lnTo>
                  <a:pt x="0" y="88239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99662" y="4061806"/>
            <a:ext cx="666317" cy="601807"/>
          </a:xfrm>
          <a:custGeom>
            <a:avLst/>
            <a:gdLst/>
            <a:ahLst/>
            <a:cxnLst/>
            <a:rect l="l" t="t" r="r" b="b"/>
            <a:pathLst>
              <a:path w="977265" h="882650">
                <a:moveTo>
                  <a:pt x="976884" y="882396"/>
                </a:moveTo>
                <a:lnTo>
                  <a:pt x="0" y="882396"/>
                </a:lnTo>
                <a:lnTo>
                  <a:pt x="0" y="0"/>
                </a:lnTo>
                <a:lnTo>
                  <a:pt x="976884" y="0"/>
                </a:lnTo>
                <a:lnTo>
                  <a:pt x="976884" y="882396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2311631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4" h="881379">
                <a:moveTo>
                  <a:pt x="976884" y="880872"/>
                </a:moveTo>
                <a:lnTo>
                  <a:pt x="0" y="880872"/>
                </a:lnTo>
                <a:lnTo>
                  <a:pt x="0" y="0"/>
                </a:lnTo>
                <a:lnTo>
                  <a:pt x="976884" y="0"/>
                </a:lnTo>
                <a:lnTo>
                  <a:pt x="976884" y="880872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976649" y="4662401"/>
            <a:ext cx="2659207" cy="600941"/>
          </a:xfrm>
          <a:custGeom>
            <a:avLst/>
            <a:gdLst/>
            <a:ahLst/>
            <a:cxnLst/>
            <a:rect l="l" t="t" r="r" b="b"/>
            <a:pathLst>
              <a:path w="3900170" h="881379">
                <a:moveTo>
                  <a:pt x="0" y="0"/>
                </a:moveTo>
                <a:lnTo>
                  <a:pt x="3899916" y="0"/>
                </a:lnTo>
                <a:lnTo>
                  <a:pt x="3899916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634644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299662" y="4662401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2"/>
                </a:lnTo>
                <a:lnTo>
                  <a:pt x="0" y="880872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2311631" y="5261956"/>
            <a:ext cx="3989243" cy="600941"/>
          </a:xfrm>
          <a:custGeom>
            <a:avLst/>
            <a:gdLst/>
            <a:ahLst/>
            <a:cxnLst/>
            <a:rect l="l" t="t" r="r" b="b"/>
            <a:pathLst>
              <a:path w="5850890" h="881379">
                <a:moveTo>
                  <a:pt x="0" y="0"/>
                </a:moveTo>
                <a:lnTo>
                  <a:pt x="5850636" y="0"/>
                </a:lnTo>
                <a:lnTo>
                  <a:pt x="5850636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299662" y="5261956"/>
            <a:ext cx="666317" cy="600941"/>
          </a:xfrm>
          <a:custGeom>
            <a:avLst/>
            <a:gdLst/>
            <a:ahLst/>
            <a:cxnLst/>
            <a:rect l="l" t="t" r="r" b="b"/>
            <a:pathLst>
              <a:path w="977265" h="881379">
                <a:moveTo>
                  <a:pt x="0" y="0"/>
                </a:moveTo>
                <a:lnTo>
                  <a:pt x="976884" y="0"/>
                </a:lnTo>
                <a:lnTo>
                  <a:pt x="976884" y="880871"/>
                </a:lnTo>
                <a:lnTo>
                  <a:pt x="0" y="880871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2538152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20526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2475" y="454723"/>
                </a:lnTo>
                <a:lnTo>
                  <a:pt x="166758" y="456604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9815" y="171259"/>
                </a:lnTo>
                <a:lnTo>
                  <a:pt x="238839" y="161139"/>
                </a:lnTo>
                <a:lnTo>
                  <a:pt x="237720" y="150876"/>
                </a:lnTo>
                <a:lnTo>
                  <a:pt x="235648" y="140850"/>
                </a:lnTo>
                <a:lnTo>
                  <a:pt x="233719" y="131254"/>
                </a:lnTo>
                <a:lnTo>
                  <a:pt x="231505" y="121943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87234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05515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863243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1413"/>
                </a:lnTo>
                <a:lnTo>
                  <a:pt x="67056" y="435102"/>
                </a:lnTo>
                <a:lnTo>
                  <a:pt x="34099" y="401002"/>
                </a:lnTo>
                <a:lnTo>
                  <a:pt x="14668" y="35699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6961"/>
                </a:lnTo>
                <a:lnTo>
                  <a:pt x="231" y="240839"/>
                </a:lnTo>
                <a:lnTo>
                  <a:pt x="0" y="228600"/>
                </a:lnTo>
                <a:lnTo>
                  <a:pt x="238" y="216003"/>
                </a:lnTo>
                <a:lnTo>
                  <a:pt x="1285" y="190238"/>
                </a:lnTo>
                <a:lnTo>
                  <a:pt x="1524" y="176784"/>
                </a:lnTo>
                <a:lnTo>
                  <a:pt x="5595" y="137779"/>
                </a:lnTo>
                <a:lnTo>
                  <a:pt x="14668" y="100012"/>
                </a:lnTo>
                <a:lnTo>
                  <a:pt x="34099" y="55245"/>
                </a:lnTo>
                <a:lnTo>
                  <a:pt x="67056" y="21716"/>
                </a:lnTo>
                <a:lnTo>
                  <a:pt x="103060" y="5143"/>
                </a:lnTo>
                <a:lnTo>
                  <a:pt x="149352" y="0"/>
                </a:lnTo>
                <a:lnTo>
                  <a:pt x="166806" y="571"/>
                </a:lnTo>
                <a:lnTo>
                  <a:pt x="210312" y="9144"/>
                </a:lnTo>
                <a:lnTo>
                  <a:pt x="251460" y="36576"/>
                </a:lnTo>
                <a:lnTo>
                  <a:pt x="260238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5532"/>
                </a:lnTo>
                <a:lnTo>
                  <a:pt x="72913" y="103036"/>
                </a:lnTo>
                <a:lnTo>
                  <a:pt x="63888" y="140850"/>
                </a:lnTo>
                <a:lnTo>
                  <a:pt x="62484" y="150876"/>
                </a:lnTo>
                <a:lnTo>
                  <a:pt x="60721" y="161139"/>
                </a:lnTo>
                <a:lnTo>
                  <a:pt x="59817" y="171259"/>
                </a:lnTo>
                <a:lnTo>
                  <a:pt x="59483" y="181094"/>
                </a:lnTo>
                <a:lnTo>
                  <a:pt x="59436" y="190500"/>
                </a:lnTo>
                <a:lnTo>
                  <a:pt x="58554" y="200501"/>
                </a:lnTo>
                <a:lnTo>
                  <a:pt x="58102" y="209931"/>
                </a:lnTo>
                <a:lnTo>
                  <a:pt x="57988" y="216003"/>
                </a:lnTo>
                <a:lnTo>
                  <a:pt x="57938" y="228600"/>
                </a:lnTo>
                <a:lnTo>
                  <a:pt x="58163" y="241196"/>
                </a:lnTo>
                <a:lnTo>
                  <a:pt x="59197" y="269509"/>
                </a:lnTo>
                <a:lnTo>
                  <a:pt x="59436" y="284988"/>
                </a:lnTo>
                <a:lnTo>
                  <a:pt x="66079" y="329779"/>
                </a:lnTo>
                <a:lnTo>
                  <a:pt x="81534" y="369570"/>
                </a:lnTo>
                <a:lnTo>
                  <a:pt x="107775" y="399026"/>
                </a:lnTo>
                <a:lnTo>
                  <a:pt x="149352" y="409956"/>
                </a:lnTo>
                <a:lnTo>
                  <a:pt x="259586" y="409956"/>
                </a:lnTo>
                <a:lnTo>
                  <a:pt x="259151" y="410551"/>
                </a:lnTo>
                <a:lnTo>
                  <a:pt x="222313" y="441388"/>
                </a:lnTo>
                <a:lnTo>
                  <a:pt x="182689" y="454723"/>
                </a:lnTo>
                <a:lnTo>
                  <a:pt x="166806" y="456604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9586" y="409956"/>
                </a:moveTo>
                <a:lnTo>
                  <a:pt x="149352" y="409956"/>
                </a:lnTo>
                <a:lnTo>
                  <a:pt x="165615" y="408789"/>
                </a:lnTo>
                <a:lnTo>
                  <a:pt x="180022" y="405193"/>
                </a:lnTo>
                <a:lnTo>
                  <a:pt x="211264" y="380428"/>
                </a:lnTo>
                <a:lnTo>
                  <a:pt x="230124" y="344424"/>
                </a:lnTo>
                <a:lnTo>
                  <a:pt x="238482" y="300489"/>
                </a:lnTo>
                <a:lnTo>
                  <a:pt x="239267" y="284988"/>
                </a:lnTo>
                <a:lnTo>
                  <a:pt x="240149" y="269509"/>
                </a:lnTo>
                <a:lnTo>
                  <a:pt x="240601" y="254889"/>
                </a:lnTo>
                <a:lnTo>
                  <a:pt x="240763" y="241196"/>
                </a:lnTo>
                <a:lnTo>
                  <a:pt x="240784" y="190238"/>
                </a:lnTo>
                <a:lnTo>
                  <a:pt x="240530" y="181094"/>
                </a:lnTo>
                <a:lnTo>
                  <a:pt x="236339" y="140850"/>
                </a:lnTo>
                <a:lnTo>
                  <a:pt x="226647" y="103036"/>
                </a:lnTo>
                <a:lnTo>
                  <a:pt x="213360" y="79248"/>
                </a:lnTo>
                <a:lnTo>
                  <a:pt x="208240" y="71818"/>
                </a:lnTo>
                <a:lnTo>
                  <a:pt x="170688" y="49530"/>
                </a:lnTo>
                <a:lnTo>
                  <a:pt x="149352" y="47244"/>
                </a:lnTo>
                <a:lnTo>
                  <a:pt x="260238" y="47244"/>
                </a:lnTo>
                <a:lnTo>
                  <a:pt x="281654" y="87891"/>
                </a:lnTo>
                <a:lnTo>
                  <a:pt x="291084" y="124968"/>
                </a:lnTo>
                <a:lnTo>
                  <a:pt x="293989" y="137779"/>
                </a:lnTo>
                <a:lnTo>
                  <a:pt x="296037" y="150876"/>
                </a:lnTo>
                <a:lnTo>
                  <a:pt x="297513" y="163972"/>
                </a:lnTo>
                <a:lnTo>
                  <a:pt x="298704" y="176784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57"/>
                </a:lnTo>
                <a:lnTo>
                  <a:pt x="272248" y="390596"/>
                </a:lnTo>
                <a:lnTo>
                  <a:pt x="266128" y="401002"/>
                </a:lnTo>
                <a:lnTo>
                  <a:pt x="259586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530356" y="181529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2538152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23952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891049" y="2421082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58145" y="2421082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205515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863243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530356" y="2421082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2538152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05265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891049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99441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58145" y="3018559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224203" y="301855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863243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530356" y="301855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538152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20526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872345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224203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882986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6530356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6291" y="142136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2538152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0526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87234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53840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205515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863243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530356" y="4221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538152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20526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891049" y="4819303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558145" y="4819303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5515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863243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6530356" y="4819303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538152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20526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2475" y="454914"/>
                </a:lnTo>
                <a:lnTo>
                  <a:pt x="166758" y="456628"/>
                </a:lnTo>
                <a:lnTo>
                  <a:pt x="149328" y="457200"/>
                </a:lnTo>
                <a:close/>
              </a:path>
              <a:path w="299085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87234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53840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205515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63243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530356" y="5416780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2976649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64114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30616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97118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635683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300181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2307475" y="226262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2307475" y="286269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2307475" y="346277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2307475" y="406232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2307475" y="466240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2307475" y="526247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264977" y="2805546"/>
            <a:ext cx="2796194" cy="2522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7259782" y="2800350"/>
          <a:ext cx="2795153" cy="2522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9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9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8" name="object 98"/>
          <p:cNvSpPr/>
          <p:nvPr/>
        </p:nvSpPr>
        <p:spPr>
          <a:xfrm>
            <a:off x="8210550" y="2065713"/>
            <a:ext cx="195695" cy="206952"/>
          </a:xfrm>
          <a:custGeom>
            <a:avLst/>
            <a:gdLst/>
            <a:ahLst/>
            <a:cxnLst/>
            <a:rect l="l" t="t" r="r" b="b"/>
            <a:pathLst>
              <a:path w="287020" h="303529">
                <a:moveTo>
                  <a:pt x="143256" y="303276"/>
                </a:moveTo>
                <a:lnTo>
                  <a:pt x="96321" y="297489"/>
                </a:lnTo>
                <a:lnTo>
                  <a:pt x="58483" y="278892"/>
                </a:lnTo>
                <a:lnTo>
                  <a:pt x="29455" y="249936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7969"/>
                </a:lnTo>
                <a:lnTo>
                  <a:pt x="9144" y="92964"/>
                </a:lnTo>
                <a:lnTo>
                  <a:pt x="29503" y="55030"/>
                </a:lnTo>
                <a:lnTo>
                  <a:pt x="58483" y="25908"/>
                </a:lnTo>
                <a:lnTo>
                  <a:pt x="96321" y="7072"/>
                </a:lnTo>
                <a:lnTo>
                  <a:pt x="143256" y="0"/>
                </a:lnTo>
                <a:lnTo>
                  <a:pt x="159853" y="833"/>
                </a:lnTo>
                <a:lnTo>
                  <a:pt x="204216" y="12192"/>
                </a:lnTo>
                <a:lnTo>
                  <a:pt x="238720" y="34480"/>
                </a:lnTo>
                <a:lnTo>
                  <a:pt x="255666" y="53340"/>
                </a:lnTo>
                <a:lnTo>
                  <a:pt x="143256" y="53340"/>
                </a:lnTo>
                <a:lnTo>
                  <a:pt x="133040" y="53911"/>
                </a:lnTo>
                <a:lnTo>
                  <a:pt x="92773" y="71437"/>
                </a:lnTo>
                <a:lnTo>
                  <a:pt x="71151" y="107823"/>
                </a:lnTo>
                <a:lnTo>
                  <a:pt x="64008" y="153924"/>
                </a:lnTo>
                <a:lnTo>
                  <a:pt x="64293" y="162829"/>
                </a:lnTo>
                <a:lnTo>
                  <a:pt x="74295" y="205359"/>
                </a:lnTo>
                <a:lnTo>
                  <a:pt x="99226" y="237458"/>
                </a:lnTo>
                <a:lnTo>
                  <a:pt x="143256" y="249936"/>
                </a:lnTo>
                <a:lnTo>
                  <a:pt x="257056" y="249936"/>
                </a:lnTo>
                <a:lnTo>
                  <a:pt x="248411" y="260604"/>
                </a:lnTo>
                <a:lnTo>
                  <a:pt x="216479" y="286321"/>
                </a:lnTo>
                <a:lnTo>
                  <a:pt x="175450" y="300799"/>
                </a:lnTo>
                <a:lnTo>
                  <a:pt x="159853" y="302680"/>
                </a:lnTo>
                <a:lnTo>
                  <a:pt x="143256" y="303276"/>
                </a:lnTo>
                <a:close/>
              </a:path>
              <a:path w="287020" h="303529">
                <a:moveTo>
                  <a:pt x="257056" y="249936"/>
                </a:moveTo>
                <a:lnTo>
                  <a:pt x="143256" y="249936"/>
                </a:lnTo>
                <a:lnTo>
                  <a:pt x="153257" y="249602"/>
                </a:lnTo>
                <a:lnTo>
                  <a:pt x="162687" y="248412"/>
                </a:lnTo>
                <a:lnTo>
                  <a:pt x="199334" y="226028"/>
                </a:lnTo>
                <a:lnTo>
                  <a:pt x="217932" y="188976"/>
                </a:lnTo>
                <a:lnTo>
                  <a:pt x="222504" y="153924"/>
                </a:lnTo>
                <a:lnTo>
                  <a:pt x="222218" y="143898"/>
                </a:lnTo>
                <a:lnTo>
                  <a:pt x="212217" y="99822"/>
                </a:lnTo>
                <a:lnTo>
                  <a:pt x="187285" y="66460"/>
                </a:lnTo>
                <a:lnTo>
                  <a:pt x="143256" y="53340"/>
                </a:lnTo>
                <a:lnTo>
                  <a:pt x="255666" y="53340"/>
                </a:lnTo>
                <a:lnTo>
                  <a:pt x="277368" y="92964"/>
                </a:lnTo>
                <a:lnTo>
                  <a:pt x="285940" y="137969"/>
                </a:lnTo>
                <a:lnTo>
                  <a:pt x="286511" y="153924"/>
                </a:lnTo>
                <a:lnTo>
                  <a:pt x="285940" y="169640"/>
                </a:lnTo>
                <a:lnTo>
                  <a:pt x="277368" y="213360"/>
                </a:lnTo>
                <a:lnTo>
                  <a:pt x="264604" y="238696"/>
                </a:lnTo>
                <a:lnTo>
                  <a:pt x="25705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429798" y="2124940"/>
            <a:ext cx="135082" cy="147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582544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691649" y="2120784"/>
            <a:ext cx="146772" cy="197427"/>
          </a:xfrm>
          <a:custGeom>
            <a:avLst/>
            <a:gdLst/>
            <a:ahLst/>
            <a:cxnLst/>
            <a:rect l="l" t="t" r="r" b="b"/>
            <a:pathLst>
              <a:path w="215265" h="289560">
                <a:moveTo>
                  <a:pt x="190796" y="33528"/>
                </a:moveTo>
                <a:lnTo>
                  <a:pt x="56388" y="33528"/>
                </a:lnTo>
                <a:lnTo>
                  <a:pt x="62388" y="25193"/>
                </a:lnTo>
                <a:lnTo>
                  <a:pt x="100965" y="2095"/>
                </a:lnTo>
                <a:lnTo>
                  <a:pt x="120396" y="0"/>
                </a:lnTo>
                <a:lnTo>
                  <a:pt x="132421" y="571"/>
                </a:lnTo>
                <a:lnTo>
                  <a:pt x="171664" y="14906"/>
                </a:lnTo>
                <a:lnTo>
                  <a:pt x="190796" y="33528"/>
                </a:lnTo>
                <a:close/>
              </a:path>
              <a:path w="215265" h="289560">
                <a:moveTo>
                  <a:pt x="57912" y="289560"/>
                </a:moveTo>
                <a:lnTo>
                  <a:pt x="0" y="289560"/>
                </a:lnTo>
                <a:lnTo>
                  <a:pt x="0" y="6096"/>
                </a:lnTo>
                <a:lnTo>
                  <a:pt x="54864" y="6096"/>
                </a:lnTo>
                <a:lnTo>
                  <a:pt x="56388" y="33528"/>
                </a:lnTo>
                <a:lnTo>
                  <a:pt x="190796" y="33528"/>
                </a:lnTo>
                <a:lnTo>
                  <a:pt x="192024" y="35052"/>
                </a:lnTo>
                <a:lnTo>
                  <a:pt x="197453" y="42457"/>
                </a:lnTo>
                <a:lnTo>
                  <a:pt x="198457" y="44196"/>
                </a:lnTo>
                <a:lnTo>
                  <a:pt x="97536" y="44196"/>
                </a:lnTo>
                <a:lnTo>
                  <a:pt x="89916" y="47244"/>
                </a:lnTo>
                <a:lnTo>
                  <a:pt x="83820" y="50292"/>
                </a:lnTo>
                <a:lnTo>
                  <a:pt x="71628" y="59436"/>
                </a:lnTo>
                <a:lnTo>
                  <a:pt x="68580" y="65532"/>
                </a:lnTo>
                <a:lnTo>
                  <a:pt x="64008" y="71628"/>
                </a:lnTo>
                <a:lnTo>
                  <a:pt x="56388" y="112776"/>
                </a:lnTo>
                <a:lnTo>
                  <a:pt x="56388" y="120396"/>
                </a:lnTo>
                <a:lnTo>
                  <a:pt x="57912" y="129540"/>
                </a:lnTo>
                <a:lnTo>
                  <a:pt x="60960" y="144780"/>
                </a:lnTo>
                <a:lnTo>
                  <a:pt x="64008" y="152400"/>
                </a:lnTo>
                <a:lnTo>
                  <a:pt x="68580" y="158496"/>
                </a:lnTo>
                <a:lnTo>
                  <a:pt x="71628" y="164592"/>
                </a:lnTo>
                <a:lnTo>
                  <a:pt x="83820" y="173736"/>
                </a:lnTo>
                <a:lnTo>
                  <a:pt x="89916" y="176784"/>
                </a:lnTo>
                <a:lnTo>
                  <a:pt x="99060" y="178308"/>
                </a:lnTo>
                <a:lnTo>
                  <a:pt x="198979" y="178308"/>
                </a:lnTo>
                <a:lnTo>
                  <a:pt x="197453" y="180927"/>
                </a:lnTo>
                <a:lnTo>
                  <a:pt x="192024" y="188976"/>
                </a:lnTo>
                <a:lnTo>
                  <a:pt x="190671" y="190500"/>
                </a:lnTo>
                <a:lnTo>
                  <a:pt x="57912" y="190500"/>
                </a:lnTo>
                <a:lnTo>
                  <a:pt x="57912" y="289560"/>
                </a:lnTo>
                <a:close/>
              </a:path>
              <a:path w="215265" h="289560">
                <a:moveTo>
                  <a:pt x="198979" y="178308"/>
                </a:moveTo>
                <a:lnTo>
                  <a:pt x="117348" y="178308"/>
                </a:lnTo>
                <a:lnTo>
                  <a:pt x="124968" y="176784"/>
                </a:lnTo>
                <a:lnTo>
                  <a:pt x="131064" y="173736"/>
                </a:lnTo>
                <a:lnTo>
                  <a:pt x="143256" y="164592"/>
                </a:lnTo>
                <a:lnTo>
                  <a:pt x="146304" y="158496"/>
                </a:lnTo>
                <a:lnTo>
                  <a:pt x="150876" y="152400"/>
                </a:lnTo>
                <a:lnTo>
                  <a:pt x="153924" y="144780"/>
                </a:lnTo>
                <a:lnTo>
                  <a:pt x="156972" y="129540"/>
                </a:lnTo>
                <a:lnTo>
                  <a:pt x="156972" y="96012"/>
                </a:lnTo>
                <a:lnTo>
                  <a:pt x="155448" y="88392"/>
                </a:lnTo>
                <a:lnTo>
                  <a:pt x="153924" y="79248"/>
                </a:lnTo>
                <a:lnTo>
                  <a:pt x="124968" y="47244"/>
                </a:lnTo>
                <a:lnTo>
                  <a:pt x="115824" y="44196"/>
                </a:lnTo>
                <a:lnTo>
                  <a:pt x="198457" y="44196"/>
                </a:lnTo>
                <a:lnTo>
                  <a:pt x="212312" y="80629"/>
                </a:lnTo>
                <a:lnTo>
                  <a:pt x="214884" y="112776"/>
                </a:lnTo>
                <a:lnTo>
                  <a:pt x="214598" y="123920"/>
                </a:lnTo>
                <a:lnTo>
                  <a:pt x="206597" y="163687"/>
                </a:lnTo>
                <a:lnTo>
                  <a:pt x="202311" y="172593"/>
                </a:lnTo>
                <a:lnTo>
                  <a:pt x="198979" y="178308"/>
                </a:lnTo>
                <a:close/>
              </a:path>
              <a:path w="215265" h="289560">
                <a:moveTo>
                  <a:pt x="123444" y="220980"/>
                </a:moveTo>
                <a:lnTo>
                  <a:pt x="79152" y="209359"/>
                </a:lnTo>
                <a:lnTo>
                  <a:pt x="59436" y="190500"/>
                </a:lnTo>
                <a:lnTo>
                  <a:pt x="190671" y="190500"/>
                </a:lnTo>
                <a:lnTo>
                  <a:pt x="154519" y="215836"/>
                </a:lnTo>
                <a:lnTo>
                  <a:pt x="123444" y="2209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861021" y="2124940"/>
            <a:ext cx="135082" cy="14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9013767" y="2082339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100584" y="275844"/>
                </a:lnTo>
                <a:lnTo>
                  <a:pt x="93964" y="275820"/>
                </a:lnTo>
                <a:lnTo>
                  <a:pt x="54864" y="266700"/>
                </a:lnTo>
                <a:lnTo>
                  <a:pt x="47244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8012083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76200" y="277368"/>
                </a:moveTo>
                <a:lnTo>
                  <a:pt x="39624" y="277368"/>
                </a:lnTo>
                <a:lnTo>
                  <a:pt x="31027" y="261318"/>
                </a:lnTo>
                <a:lnTo>
                  <a:pt x="10668" y="210312"/>
                </a:lnTo>
                <a:lnTo>
                  <a:pt x="809" y="158234"/>
                </a:lnTo>
                <a:lnTo>
                  <a:pt x="0" y="140208"/>
                </a:lnTo>
                <a:lnTo>
                  <a:pt x="261" y="131945"/>
                </a:lnTo>
                <a:lnTo>
                  <a:pt x="6286" y="85534"/>
                </a:lnTo>
                <a:lnTo>
                  <a:pt x="19454" y="40266"/>
                </a:lnTo>
                <a:lnTo>
                  <a:pt x="39624" y="0"/>
                </a:lnTo>
                <a:lnTo>
                  <a:pt x="76200" y="0"/>
                </a:lnTo>
                <a:lnTo>
                  <a:pt x="68532" y="16049"/>
                </a:lnTo>
                <a:lnTo>
                  <a:pt x="61722" y="32385"/>
                </a:lnTo>
                <a:lnTo>
                  <a:pt x="47815" y="84224"/>
                </a:lnTo>
                <a:lnTo>
                  <a:pt x="42672" y="137160"/>
                </a:lnTo>
                <a:lnTo>
                  <a:pt x="43219" y="155424"/>
                </a:lnTo>
                <a:lnTo>
                  <a:pt x="50292" y="208788"/>
                </a:lnTo>
                <a:lnTo>
                  <a:pt x="67865" y="260223"/>
                </a:lnTo>
                <a:lnTo>
                  <a:pt x="76200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062999" y="2388870"/>
            <a:ext cx="68840" cy="148936"/>
          </a:xfrm>
          <a:custGeom>
            <a:avLst/>
            <a:gdLst/>
            <a:ahLst/>
            <a:cxnLst/>
            <a:rect l="l" t="t" r="r" b="b"/>
            <a:pathLst>
              <a:path w="100965" h="218439">
                <a:moveTo>
                  <a:pt x="68580" y="60960"/>
                </a:moveTo>
                <a:lnTo>
                  <a:pt x="25908" y="60960"/>
                </a:lnTo>
                <a:lnTo>
                  <a:pt x="25908" y="48768"/>
                </a:lnTo>
                <a:lnTo>
                  <a:pt x="45577" y="7715"/>
                </a:lnTo>
                <a:lnTo>
                  <a:pt x="77724" y="0"/>
                </a:lnTo>
                <a:lnTo>
                  <a:pt x="92964" y="0"/>
                </a:lnTo>
                <a:lnTo>
                  <a:pt x="96012" y="1524"/>
                </a:lnTo>
                <a:lnTo>
                  <a:pt x="100584" y="1524"/>
                </a:lnTo>
                <a:lnTo>
                  <a:pt x="100584" y="32004"/>
                </a:lnTo>
                <a:lnTo>
                  <a:pt x="77724" y="32004"/>
                </a:lnTo>
                <a:lnTo>
                  <a:pt x="74676" y="33528"/>
                </a:lnTo>
                <a:lnTo>
                  <a:pt x="71628" y="36576"/>
                </a:lnTo>
                <a:lnTo>
                  <a:pt x="68580" y="38100"/>
                </a:lnTo>
                <a:lnTo>
                  <a:pt x="68580" y="60960"/>
                </a:lnTo>
                <a:close/>
              </a:path>
              <a:path w="100965" h="218439">
                <a:moveTo>
                  <a:pt x="100584" y="33528"/>
                </a:moveTo>
                <a:lnTo>
                  <a:pt x="94488" y="32004"/>
                </a:lnTo>
                <a:lnTo>
                  <a:pt x="100584" y="32004"/>
                </a:lnTo>
                <a:lnTo>
                  <a:pt x="100584" y="33528"/>
                </a:lnTo>
                <a:close/>
              </a:path>
              <a:path w="100965" h="218439">
                <a:moveTo>
                  <a:pt x="97536" y="89916"/>
                </a:moveTo>
                <a:lnTo>
                  <a:pt x="0" y="89916"/>
                </a:lnTo>
                <a:lnTo>
                  <a:pt x="0" y="60960"/>
                </a:lnTo>
                <a:lnTo>
                  <a:pt x="97536" y="60960"/>
                </a:lnTo>
                <a:lnTo>
                  <a:pt x="97536" y="89916"/>
                </a:lnTo>
                <a:close/>
              </a:path>
              <a:path w="100965" h="218439">
                <a:moveTo>
                  <a:pt x="68580" y="217932"/>
                </a:moveTo>
                <a:lnTo>
                  <a:pt x="25908" y="217932"/>
                </a:lnTo>
                <a:lnTo>
                  <a:pt x="25908" y="89916"/>
                </a:lnTo>
                <a:lnTo>
                  <a:pt x="68580" y="89916"/>
                </a:lnTo>
                <a:lnTo>
                  <a:pt x="68580" y="2179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8137813" y="2427316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39766" y="156329"/>
                </a:lnTo>
                <a:lnTo>
                  <a:pt x="8871" y="123444"/>
                </a:lnTo>
                <a:lnTo>
                  <a:pt x="6096" y="115824"/>
                </a:lnTo>
                <a:lnTo>
                  <a:pt x="3214" y="108442"/>
                </a:lnTo>
                <a:lnTo>
                  <a:pt x="1333" y="100203"/>
                </a:lnTo>
                <a:lnTo>
                  <a:pt x="309" y="91392"/>
                </a:lnTo>
                <a:lnTo>
                  <a:pt x="0" y="82296"/>
                </a:lnTo>
                <a:lnTo>
                  <a:pt x="309" y="74080"/>
                </a:lnTo>
                <a:lnTo>
                  <a:pt x="1278" y="66174"/>
                </a:lnTo>
                <a:lnTo>
                  <a:pt x="1377" y="65532"/>
                </a:lnTo>
                <a:lnTo>
                  <a:pt x="3214" y="57650"/>
                </a:lnTo>
                <a:lnTo>
                  <a:pt x="6096" y="50292"/>
                </a:lnTo>
                <a:lnTo>
                  <a:pt x="8929" y="42576"/>
                </a:lnTo>
                <a:lnTo>
                  <a:pt x="40433" y="9786"/>
                </a:lnTo>
                <a:lnTo>
                  <a:pt x="80772" y="0"/>
                </a:lnTo>
                <a:lnTo>
                  <a:pt x="89892" y="333"/>
                </a:lnTo>
                <a:lnTo>
                  <a:pt x="128587" y="16383"/>
                </a:lnTo>
                <a:lnTo>
                  <a:pt x="142960" y="32004"/>
                </a:lnTo>
                <a:lnTo>
                  <a:pt x="65532" y="32004"/>
                </a:lnTo>
                <a:lnTo>
                  <a:pt x="60960" y="35052"/>
                </a:lnTo>
                <a:lnTo>
                  <a:pt x="56388" y="36576"/>
                </a:lnTo>
                <a:lnTo>
                  <a:pt x="53340" y="39624"/>
                </a:lnTo>
                <a:lnTo>
                  <a:pt x="50292" y="44196"/>
                </a:lnTo>
                <a:lnTo>
                  <a:pt x="47244" y="47244"/>
                </a:lnTo>
                <a:lnTo>
                  <a:pt x="45720" y="50292"/>
                </a:lnTo>
                <a:lnTo>
                  <a:pt x="44196" y="54864"/>
                </a:lnTo>
                <a:lnTo>
                  <a:pt x="44196" y="57912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1" y="74866"/>
                </a:lnTo>
                <a:lnTo>
                  <a:pt x="156866" y="82296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55"/>
                </a:lnTo>
                <a:lnTo>
                  <a:pt x="73485" y="133516"/>
                </a:lnTo>
                <a:lnTo>
                  <a:pt x="82296" y="134112"/>
                </a:lnTo>
                <a:lnTo>
                  <a:pt x="143998" y="134112"/>
                </a:lnTo>
                <a:lnTo>
                  <a:pt x="142494" y="136779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197"/>
                </a:lnTo>
                <a:lnTo>
                  <a:pt x="109156" y="50292"/>
                </a:lnTo>
                <a:lnTo>
                  <a:pt x="106132" y="44529"/>
                </a:lnTo>
                <a:lnTo>
                  <a:pt x="102108" y="39624"/>
                </a:lnTo>
                <a:lnTo>
                  <a:pt x="97536" y="35052"/>
                </a:lnTo>
                <a:lnTo>
                  <a:pt x="89916" y="32004"/>
                </a:lnTo>
                <a:lnTo>
                  <a:pt x="142960" y="32004"/>
                </a:lnTo>
                <a:lnTo>
                  <a:pt x="144494" y="34551"/>
                </a:lnTo>
                <a:lnTo>
                  <a:pt x="148209" y="42100"/>
                </a:lnTo>
                <a:lnTo>
                  <a:pt x="151352" y="49934"/>
                </a:lnTo>
                <a:lnTo>
                  <a:pt x="153924" y="57912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3998" y="134112"/>
                </a:moveTo>
                <a:lnTo>
                  <a:pt x="89916" y="134112"/>
                </a:lnTo>
                <a:lnTo>
                  <a:pt x="97536" y="131064"/>
                </a:lnTo>
                <a:lnTo>
                  <a:pt x="109728" y="121920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5634"/>
                </a:lnTo>
                <a:lnTo>
                  <a:pt x="143998" y="1341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8257309" y="2426277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3340"/>
                </a:moveTo>
                <a:lnTo>
                  <a:pt x="6096" y="53340"/>
                </a:lnTo>
                <a:lnTo>
                  <a:pt x="6643" y="45862"/>
                </a:lnTo>
                <a:lnTo>
                  <a:pt x="8191" y="39243"/>
                </a:lnTo>
                <a:lnTo>
                  <a:pt x="10596" y="33194"/>
                </a:lnTo>
                <a:lnTo>
                  <a:pt x="13716" y="27432"/>
                </a:lnTo>
                <a:lnTo>
                  <a:pt x="16764" y="21336"/>
                </a:lnTo>
                <a:lnTo>
                  <a:pt x="22860" y="16764"/>
                </a:lnTo>
                <a:lnTo>
                  <a:pt x="30480" y="12192"/>
                </a:lnTo>
                <a:lnTo>
                  <a:pt x="36576" y="7620"/>
                </a:lnTo>
                <a:lnTo>
                  <a:pt x="79248" y="0"/>
                </a:lnTo>
                <a:lnTo>
                  <a:pt x="86868" y="0"/>
                </a:lnTo>
                <a:lnTo>
                  <a:pt x="96012" y="1524"/>
                </a:lnTo>
                <a:lnTo>
                  <a:pt x="103632" y="3048"/>
                </a:lnTo>
                <a:lnTo>
                  <a:pt x="111252" y="3048"/>
                </a:lnTo>
                <a:lnTo>
                  <a:pt x="126492" y="9144"/>
                </a:lnTo>
                <a:lnTo>
                  <a:pt x="132588" y="12192"/>
                </a:lnTo>
                <a:lnTo>
                  <a:pt x="138684" y="16764"/>
                </a:lnTo>
                <a:lnTo>
                  <a:pt x="141732" y="22860"/>
                </a:lnTo>
                <a:lnTo>
                  <a:pt x="146304" y="28956"/>
                </a:lnTo>
                <a:lnTo>
                  <a:pt x="68580" y="28956"/>
                </a:lnTo>
                <a:lnTo>
                  <a:pt x="62484" y="32004"/>
                </a:lnTo>
                <a:lnTo>
                  <a:pt x="57912" y="35052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3340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39624" y="166116"/>
                </a:lnTo>
                <a:lnTo>
                  <a:pt x="33528" y="163068"/>
                </a:lnTo>
                <a:lnTo>
                  <a:pt x="25908" y="161544"/>
                </a:lnTo>
                <a:lnTo>
                  <a:pt x="0" y="128016"/>
                </a:lnTo>
                <a:lnTo>
                  <a:pt x="0" y="111252"/>
                </a:lnTo>
                <a:lnTo>
                  <a:pt x="22860" y="80772"/>
                </a:lnTo>
                <a:lnTo>
                  <a:pt x="27432" y="77724"/>
                </a:lnTo>
                <a:lnTo>
                  <a:pt x="35052" y="76200"/>
                </a:lnTo>
                <a:lnTo>
                  <a:pt x="53340" y="71628"/>
                </a:lnTo>
                <a:lnTo>
                  <a:pt x="60960" y="70104"/>
                </a:lnTo>
                <a:lnTo>
                  <a:pt x="67056" y="70104"/>
                </a:lnTo>
                <a:lnTo>
                  <a:pt x="73152" y="68580"/>
                </a:lnTo>
                <a:lnTo>
                  <a:pt x="79248" y="68580"/>
                </a:lnTo>
                <a:lnTo>
                  <a:pt x="85344" y="67056"/>
                </a:lnTo>
                <a:lnTo>
                  <a:pt x="89916" y="67056"/>
                </a:lnTo>
                <a:lnTo>
                  <a:pt x="99060" y="64008"/>
                </a:lnTo>
                <a:lnTo>
                  <a:pt x="103632" y="59436"/>
                </a:lnTo>
                <a:lnTo>
                  <a:pt x="105156" y="54864"/>
                </a:lnTo>
                <a:lnTo>
                  <a:pt x="105156" y="42672"/>
                </a:lnTo>
                <a:lnTo>
                  <a:pt x="102108" y="36576"/>
                </a:lnTo>
                <a:lnTo>
                  <a:pt x="99060" y="35052"/>
                </a:lnTo>
                <a:lnTo>
                  <a:pt x="97536" y="33528"/>
                </a:lnTo>
                <a:lnTo>
                  <a:pt x="91440" y="30480"/>
                </a:lnTo>
                <a:lnTo>
                  <a:pt x="85344" y="30480"/>
                </a:lnTo>
                <a:lnTo>
                  <a:pt x="80772" y="28956"/>
                </a:lnTo>
                <a:lnTo>
                  <a:pt x="146304" y="28956"/>
                </a:lnTo>
                <a:lnTo>
                  <a:pt x="149352" y="36576"/>
                </a:lnTo>
                <a:lnTo>
                  <a:pt x="149352" y="85344"/>
                </a:lnTo>
                <a:lnTo>
                  <a:pt x="105156" y="85344"/>
                </a:lnTo>
                <a:lnTo>
                  <a:pt x="103632" y="86868"/>
                </a:lnTo>
                <a:lnTo>
                  <a:pt x="100584" y="88392"/>
                </a:lnTo>
                <a:lnTo>
                  <a:pt x="99060" y="89916"/>
                </a:lnTo>
                <a:lnTo>
                  <a:pt x="96012" y="89916"/>
                </a:lnTo>
                <a:lnTo>
                  <a:pt x="92964" y="91440"/>
                </a:lnTo>
                <a:lnTo>
                  <a:pt x="86868" y="91440"/>
                </a:lnTo>
                <a:lnTo>
                  <a:pt x="83820" y="92964"/>
                </a:lnTo>
                <a:lnTo>
                  <a:pt x="76200" y="92964"/>
                </a:lnTo>
                <a:lnTo>
                  <a:pt x="73152" y="94488"/>
                </a:lnTo>
                <a:lnTo>
                  <a:pt x="65532" y="94488"/>
                </a:lnTo>
                <a:lnTo>
                  <a:pt x="59436" y="97536"/>
                </a:lnTo>
                <a:lnTo>
                  <a:pt x="56388" y="97536"/>
                </a:lnTo>
                <a:lnTo>
                  <a:pt x="53340" y="99060"/>
                </a:lnTo>
                <a:lnTo>
                  <a:pt x="47244" y="105156"/>
                </a:lnTo>
                <a:lnTo>
                  <a:pt x="45720" y="108204"/>
                </a:lnTo>
                <a:lnTo>
                  <a:pt x="44196" y="109728"/>
                </a:lnTo>
                <a:lnTo>
                  <a:pt x="44196" y="124968"/>
                </a:lnTo>
                <a:lnTo>
                  <a:pt x="45720" y="128016"/>
                </a:lnTo>
                <a:lnTo>
                  <a:pt x="47244" y="129540"/>
                </a:lnTo>
                <a:lnTo>
                  <a:pt x="48768" y="132588"/>
                </a:lnTo>
                <a:lnTo>
                  <a:pt x="54864" y="135636"/>
                </a:lnTo>
                <a:lnTo>
                  <a:pt x="56388" y="135636"/>
                </a:lnTo>
                <a:lnTo>
                  <a:pt x="60960" y="137160"/>
                </a:lnTo>
                <a:lnTo>
                  <a:pt x="149352" y="137160"/>
                </a:lnTo>
                <a:lnTo>
                  <a:pt x="149352" y="147828"/>
                </a:lnTo>
                <a:lnTo>
                  <a:pt x="106680" y="147828"/>
                </a:lnTo>
                <a:lnTo>
                  <a:pt x="101584" y="152328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85344" y="137160"/>
                </a:lnTo>
                <a:lnTo>
                  <a:pt x="94488" y="131064"/>
                </a:lnTo>
                <a:lnTo>
                  <a:pt x="97536" y="128016"/>
                </a:lnTo>
                <a:lnTo>
                  <a:pt x="100584" y="123444"/>
                </a:lnTo>
                <a:lnTo>
                  <a:pt x="102108" y="118872"/>
                </a:lnTo>
                <a:lnTo>
                  <a:pt x="103632" y="115824"/>
                </a:lnTo>
                <a:lnTo>
                  <a:pt x="105156" y="111252"/>
                </a:lnTo>
                <a:lnTo>
                  <a:pt x="105156" y="85344"/>
                </a:lnTo>
                <a:lnTo>
                  <a:pt x="149352" y="85344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3068"/>
                </a:moveTo>
                <a:lnTo>
                  <a:pt x="109728" y="163068"/>
                </a:lnTo>
                <a:lnTo>
                  <a:pt x="109728" y="160020"/>
                </a:lnTo>
                <a:lnTo>
                  <a:pt x="108204" y="156972"/>
                </a:lnTo>
                <a:lnTo>
                  <a:pt x="108168" y="152328"/>
                </a:lnTo>
                <a:lnTo>
                  <a:pt x="106680" y="149352"/>
                </a:lnTo>
                <a:lnTo>
                  <a:pt x="106680" y="147828"/>
                </a:lnTo>
                <a:lnTo>
                  <a:pt x="149352" y="147828"/>
                </a:lnTo>
                <a:lnTo>
                  <a:pt x="152400" y="160020"/>
                </a:lnTo>
                <a:lnTo>
                  <a:pt x="153924" y="1630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8372648" y="2398221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39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39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39">
                <a:moveTo>
                  <a:pt x="100584" y="204216"/>
                </a:moveTo>
                <a:lnTo>
                  <a:pt x="56388" y="204216"/>
                </a:lnTo>
                <a:lnTo>
                  <a:pt x="44196" y="201168"/>
                </a:lnTo>
                <a:lnTo>
                  <a:pt x="39624" y="198120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0020"/>
                </a:lnTo>
                <a:lnTo>
                  <a:pt x="70104" y="166116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39">
                <a:moveTo>
                  <a:pt x="100584" y="172212"/>
                </a:moveTo>
                <a:lnTo>
                  <a:pt x="91440" y="172212"/>
                </a:lnTo>
                <a:lnTo>
                  <a:pt x="92964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39">
                <a:moveTo>
                  <a:pt x="83820" y="205739"/>
                </a:moveTo>
                <a:lnTo>
                  <a:pt x="68580" y="205739"/>
                </a:lnTo>
                <a:lnTo>
                  <a:pt x="60960" y="204216"/>
                </a:lnTo>
                <a:lnTo>
                  <a:pt x="88392" y="204216"/>
                </a:lnTo>
                <a:lnTo>
                  <a:pt x="83820" y="205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8454736" y="2430433"/>
            <a:ext cx="100792" cy="110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578389" y="2427316"/>
            <a:ext cx="178723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8832966" y="2427316"/>
            <a:ext cx="163137" cy="1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9015845" y="2426277"/>
            <a:ext cx="104948" cy="113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9139496" y="2427316"/>
            <a:ext cx="109105" cy="147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9254835" y="2385752"/>
            <a:ext cx="51955" cy="189201"/>
          </a:xfrm>
          <a:custGeom>
            <a:avLst/>
            <a:gdLst/>
            <a:ahLst/>
            <a:cxnLst/>
            <a:rect l="l" t="t" r="r" b="b"/>
            <a:pathLst>
              <a:path w="76200" h="277495">
                <a:moveTo>
                  <a:pt x="36576" y="277368"/>
                </a:moveTo>
                <a:lnTo>
                  <a:pt x="0" y="277368"/>
                </a:lnTo>
                <a:lnTo>
                  <a:pt x="7667" y="261104"/>
                </a:lnTo>
                <a:lnTo>
                  <a:pt x="14478" y="244411"/>
                </a:lnTo>
                <a:lnTo>
                  <a:pt x="28384" y="192928"/>
                </a:lnTo>
                <a:lnTo>
                  <a:pt x="33356" y="145422"/>
                </a:lnTo>
                <a:lnTo>
                  <a:pt x="33432" y="137160"/>
                </a:lnTo>
                <a:lnTo>
                  <a:pt x="32956" y="121943"/>
                </a:lnTo>
                <a:lnTo>
                  <a:pt x="24384" y="68580"/>
                </a:lnTo>
                <a:lnTo>
                  <a:pt x="7667" y="16287"/>
                </a:lnTo>
                <a:lnTo>
                  <a:pt x="0" y="0"/>
                </a:lnTo>
                <a:lnTo>
                  <a:pt x="36576" y="0"/>
                </a:lnTo>
                <a:lnTo>
                  <a:pt x="59507" y="48434"/>
                </a:lnTo>
                <a:lnTo>
                  <a:pt x="73152" y="100774"/>
                </a:lnTo>
                <a:lnTo>
                  <a:pt x="76200" y="137160"/>
                </a:lnTo>
                <a:lnTo>
                  <a:pt x="75938" y="145422"/>
                </a:lnTo>
                <a:lnTo>
                  <a:pt x="69913" y="190500"/>
                </a:lnTo>
                <a:lnTo>
                  <a:pt x="60007" y="227647"/>
                </a:lnTo>
                <a:lnTo>
                  <a:pt x="41124" y="269367"/>
                </a:lnTo>
                <a:lnTo>
                  <a:pt x="36576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439149" y="5624599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90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90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90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90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587740" y="5675514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8742565" y="5624599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524894" y="5210002"/>
            <a:ext cx="117764" cy="853353"/>
          </a:xfrm>
          <a:custGeom>
            <a:avLst/>
            <a:gdLst/>
            <a:ahLst/>
            <a:cxnLst/>
            <a:rect l="l" t="t" r="r" b="b"/>
            <a:pathLst>
              <a:path w="172720" h="1251584">
                <a:moveTo>
                  <a:pt x="147827" y="1251203"/>
                </a:moveTo>
                <a:lnTo>
                  <a:pt x="1523" y="15240"/>
                </a:lnTo>
                <a:lnTo>
                  <a:pt x="0" y="3048"/>
                </a:lnTo>
                <a:lnTo>
                  <a:pt x="24383" y="0"/>
                </a:lnTo>
                <a:lnTo>
                  <a:pt x="25907" y="12192"/>
                </a:lnTo>
                <a:lnTo>
                  <a:pt x="172211" y="1248156"/>
                </a:lnTo>
                <a:lnTo>
                  <a:pt x="147827" y="1251203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492682" y="5137265"/>
            <a:ext cx="83127" cy="87457"/>
          </a:xfrm>
          <a:custGeom>
            <a:avLst/>
            <a:gdLst/>
            <a:ahLst/>
            <a:cxnLst/>
            <a:rect l="l" t="t" r="r" b="b"/>
            <a:pathLst>
              <a:path w="121920" h="128270">
                <a:moveTo>
                  <a:pt x="0" y="128016"/>
                </a:moveTo>
                <a:lnTo>
                  <a:pt x="47244" y="0"/>
                </a:lnTo>
                <a:lnTo>
                  <a:pt x="121919" y="112776"/>
                </a:lnTo>
                <a:lnTo>
                  <a:pt x="0" y="128016"/>
                </a:lnTo>
                <a:close/>
              </a:path>
            </a:pathLst>
          </a:custGeom>
          <a:solidFill>
            <a:srgbClr val="ED210C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11E1D-45E3-4F96-8181-C0185182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9238"/>
            <a:ext cx="12192000" cy="35595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562C2B-9D2B-462E-888A-FC4529E3AD73}"/>
              </a:ext>
            </a:extLst>
          </p:cNvPr>
          <p:cNvSpPr txBox="1"/>
          <p:nvPr/>
        </p:nvSpPr>
        <p:spPr>
          <a:xfrm>
            <a:off x="5253989" y="343654"/>
            <a:ext cx="1684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683B7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A2A50-4B21-437F-A605-F780A39B5A45}"/>
              </a:ext>
            </a:extLst>
          </p:cNvPr>
          <p:cNvSpPr/>
          <p:nvPr/>
        </p:nvSpPr>
        <p:spPr>
          <a:xfrm>
            <a:off x="458984" y="3071614"/>
            <a:ext cx="16855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3683B7"/>
                </a:solidFill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79567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CE1DE3-544F-473B-91FA-B389327E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237"/>
            <a:ext cx="12192000" cy="35415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2A1D6C-4B0B-405E-A117-D4ED089C0865}"/>
              </a:ext>
            </a:extLst>
          </p:cNvPr>
          <p:cNvSpPr txBox="1"/>
          <p:nvPr/>
        </p:nvSpPr>
        <p:spPr>
          <a:xfrm>
            <a:off x="5253989" y="343654"/>
            <a:ext cx="1684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3683B7"/>
                </a:solidFill>
              </a:rPr>
              <a:t>Kernel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5EC12-FC6A-4D42-AEC2-CEDFF79D7331}"/>
              </a:ext>
            </a:extLst>
          </p:cNvPr>
          <p:cNvSpPr/>
          <p:nvPr/>
        </p:nvSpPr>
        <p:spPr>
          <a:xfrm>
            <a:off x="131717" y="2990334"/>
            <a:ext cx="163980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3683B7"/>
                </a:solidFill>
              </a:rPr>
              <a:t>Edge</a:t>
            </a:r>
          </a:p>
          <a:p>
            <a:pPr algn="ctr"/>
            <a:r>
              <a:rPr lang="en-US" sz="2800" b="1" dirty="0">
                <a:solidFill>
                  <a:srgbClr val="3683B7"/>
                </a:solidFill>
              </a:rPr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05869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4A65E-E578-4BC6-82FB-1E0C2FDA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967"/>
            <a:ext cx="12192000" cy="58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4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38EE98-4F86-47F8-9442-14FA2D4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6948"/>
            <a:ext cx="12148699" cy="58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90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5877" y="352252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3962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126798" y="365760"/>
            <a:ext cx="0" cy="197427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4419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206288" y="400050"/>
            <a:ext cx="217343" cy="163224"/>
          </a:xfrm>
          <a:custGeom>
            <a:avLst/>
            <a:gdLst/>
            <a:ahLst/>
            <a:cxnLst/>
            <a:rect l="l" t="t" r="r" b="b"/>
            <a:pathLst>
              <a:path w="318770" h="239394">
                <a:moveTo>
                  <a:pt x="111252" y="239268"/>
                </a:moveTo>
                <a:lnTo>
                  <a:pt x="70104" y="239268"/>
                </a:lnTo>
                <a:lnTo>
                  <a:pt x="0" y="0"/>
                </a:lnTo>
                <a:lnTo>
                  <a:pt x="44196" y="0"/>
                </a:lnTo>
                <a:lnTo>
                  <a:pt x="89916" y="187452"/>
                </a:lnTo>
                <a:lnTo>
                  <a:pt x="124418" y="187452"/>
                </a:lnTo>
                <a:lnTo>
                  <a:pt x="111252" y="239268"/>
                </a:lnTo>
                <a:close/>
              </a:path>
              <a:path w="318770" h="239394">
                <a:moveTo>
                  <a:pt x="124418" y="187452"/>
                </a:moveTo>
                <a:lnTo>
                  <a:pt x="89916" y="187452"/>
                </a:lnTo>
                <a:lnTo>
                  <a:pt x="137160" y="0"/>
                </a:lnTo>
                <a:lnTo>
                  <a:pt x="182880" y="0"/>
                </a:lnTo>
                <a:lnTo>
                  <a:pt x="195889" y="53340"/>
                </a:lnTo>
                <a:lnTo>
                  <a:pt x="158495" y="53340"/>
                </a:lnTo>
                <a:lnTo>
                  <a:pt x="124418" y="187452"/>
                </a:lnTo>
                <a:close/>
              </a:path>
              <a:path w="318770" h="239394">
                <a:moveTo>
                  <a:pt x="263593" y="187452"/>
                </a:moveTo>
                <a:lnTo>
                  <a:pt x="228600" y="187452"/>
                </a:lnTo>
                <a:lnTo>
                  <a:pt x="278892" y="0"/>
                </a:lnTo>
                <a:lnTo>
                  <a:pt x="318515" y="0"/>
                </a:lnTo>
                <a:lnTo>
                  <a:pt x="263593" y="187452"/>
                </a:lnTo>
                <a:close/>
              </a:path>
              <a:path w="318770" h="239394">
                <a:moveTo>
                  <a:pt x="248412" y="239268"/>
                </a:moveTo>
                <a:lnTo>
                  <a:pt x="207264" y="239268"/>
                </a:lnTo>
                <a:lnTo>
                  <a:pt x="158495" y="53340"/>
                </a:lnTo>
                <a:lnTo>
                  <a:pt x="195889" y="53340"/>
                </a:lnTo>
                <a:lnTo>
                  <a:pt x="228600" y="187452"/>
                </a:lnTo>
                <a:lnTo>
                  <a:pt x="263593" y="187452"/>
                </a:lnTo>
                <a:lnTo>
                  <a:pt x="248412" y="2392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439045" y="395894"/>
            <a:ext cx="150668" cy="172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697778" y="338743"/>
            <a:ext cx="143741" cy="229899"/>
          </a:xfrm>
          <a:custGeom>
            <a:avLst/>
            <a:gdLst/>
            <a:ahLst/>
            <a:cxnLst/>
            <a:rect l="l" t="t" r="r" b="b"/>
            <a:pathLst>
              <a:path w="210820" h="337184">
                <a:moveTo>
                  <a:pt x="167046" y="301752"/>
                </a:moveTo>
                <a:lnTo>
                  <a:pt x="108204" y="301752"/>
                </a:lnTo>
                <a:lnTo>
                  <a:pt x="121348" y="300085"/>
                </a:lnTo>
                <a:lnTo>
                  <a:pt x="133350" y="295275"/>
                </a:lnTo>
                <a:lnTo>
                  <a:pt x="161925" y="263628"/>
                </a:lnTo>
                <a:lnTo>
                  <a:pt x="172212" y="207264"/>
                </a:lnTo>
                <a:lnTo>
                  <a:pt x="171069" y="186070"/>
                </a:lnTo>
                <a:lnTo>
                  <a:pt x="153924" y="140208"/>
                </a:lnTo>
                <a:lnTo>
                  <a:pt x="121348" y="120062"/>
                </a:lnTo>
                <a:lnTo>
                  <a:pt x="108204" y="118872"/>
                </a:lnTo>
                <a:lnTo>
                  <a:pt x="170688" y="118872"/>
                </a:lnTo>
                <a:lnTo>
                  <a:pt x="170688" y="0"/>
                </a:lnTo>
                <a:lnTo>
                  <a:pt x="210312" y="0"/>
                </a:lnTo>
                <a:lnTo>
                  <a:pt x="210312" y="294132"/>
                </a:lnTo>
                <a:lnTo>
                  <a:pt x="172212" y="294132"/>
                </a:lnTo>
                <a:lnTo>
                  <a:pt x="167046" y="301752"/>
                </a:lnTo>
                <a:close/>
              </a:path>
              <a:path w="210820" h="337184">
                <a:moveTo>
                  <a:pt x="96012" y="336804"/>
                </a:moveTo>
                <a:lnTo>
                  <a:pt x="43505" y="317515"/>
                </a:lnTo>
                <a:lnTo>
                  <a:pt x="16073" y="284726"/>
                </a:lnTo>
                <a:lnTo>
                  <a:pt x="1738" y="239625"/>
                </a:lnTo>
                <a:lnTo>
                  <a:pt x="0" y="213360"/>
                </a:lnTo>
                <a:lnTo>
                  <a:pt x="1476" y="187928"/>
                </a:lnTo>
                <a:lnTo>
                  <a:pt x="14144" y="142208"/>
                </a:lnTo>
                <a:lnTo>
                  <a:pt x="40147" y="105036"/>
                </a:lnTo>
                <a:lnTo>
                  <a:pt x="77771" y="86129"/>
                </a:lnTo>
                <a:lnTo>
                  <a:pt x="100584" y="83820"/>
                </a:lnTo>
                <a:lnTo>
                  <a:pt x="113728" y="84415"/>
                </a:lnTo>
                <a:lnTo>
                  <a:pt x="152042" y="98512"/>
                </a:lnTo>
                <a:lnTo>
                  <a:pt x="170688" y="118872"/>
                </a:lnTo>
                <a:lnTo>
                  <a:pt x="108204" y="118872"/>
                </a:lnTo>
                <a:lnTo>
                  <a:pt x="93940" y="120300"/>
                </a:lnTo>
                <a:lnTo>
                  <a:pt x="59436" y="141732"/>
                </a:lnTo>
                <a:lnTo>
                  <a:pt x="42291" y="188880"/>
                </a:lnTo>
                <a:lnTo>
                  <a:pt x="41148" y="210312"/>
                </a:lnTo>
                <a:lnTo>
                  <a:pt x="42029" y="228909"/>
                </a:lnTo>
                <a:lnTo>
                  <a:pt x="56388" y="275844"/>
                </a:lnTo>
                <a:lnTo>
                  <a:pt x="91963" y="300061"/>
                </a:lnTo>
                <a:lnTo>
                  <a:pt x="108204" y="301752"/>
                </a:lnTo>
                <a:lnTo>
                  <a:pt x="167046" y="301752"/>
                </a:lnTo>
                <a:lnTo>
                  <a:pt x="165044" y="304704"/>
                </a:lnTo>
                <a:lnTo>
                  <a:pt x="129230" y="331017"/>
                </a:lnTo>
                <a:lnTo>
                  <a:pt x="108037" y="336208"/>
                </a:lnTo>
                <a:lnTo>
                  <a:pt x="96012" y="336804"/>
                </a:lnTo>
                <a:close/>
              </a:path>
              <a:path w="210820" h="337184">
                <a:moveTo>
                  <a:pt x="210312" y="329184"/>
                </a:moveTo>
                <a:lnTo>
                  <a:pt x="172212" y="329184"/>
                </a:lnTo>
                <a:lnTo>
                  <a:pt x="172212" y="294132"/>
                </a:lnTo>
                <a:lnTo>
                  <a:pt x="210312" y="294132"/>
                </a:lnTo>
                <a:lnTo>
                  <a:pt x="210312" y="3291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896245" y="400050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8"/>
                </a:lnTo>
              </a:path>
            </a:pathLst>
          </a:custGeom>
          <a:ln w="3962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3882736" y="338743"/>
            <a:ext cx="27276" cy="30307"/>
          </a:xfrm>
          <a:custGeom>
            <a:avLst/>
            <a:gdLst/>
            <a:ahLst/>
            <a:cxnLst/>
            <a:rect l="l" t="t" r="r" b="b"/>
            <a:pathLst>
              <a:path w="40004" h="44450">
                <a:moveTo>
                  <a:pt x="39624" y="44196"/>
                </a:moveTo>
                <a:lnTo>
                  <a:pt x="0" y="44196"/>
                </a:lnTo>
                <a:lnTo>
                  <a:pt x="0" y="0"/>
                </a:lnTo>
                <a:lnTo>
                  <a:pt x="39624" y="0"/>
                </a:lnTo>
                <a:lnTo>
                  <a:pt x="39624" y="4419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935729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1220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6868" y="36576"/>
                </a:lnTo>
                <a:lnTo>
                  <a:pt x="79248" y="39624"/>
                </a:lnTo>
                <a:lnTo>
                  <a:pt x="77724" y="45720"/>
                </a:lnTo>
                <a:lnTo>
                  <a:pt x="75723" y="52030"/>
                </a:lnTo>
                <a:lnTo>
                  <a:pt x="74295" y="61912"/>
                </a:lnTo>
                <a:lnTo>
                  <a:pt x="73437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016778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1220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6868" y="36576"/>
                </a:lnTo>
                <a:lnTo>
                  <a:pt x="79248" y="39624"/>
                </a:lnTo>
                <a:lnTo>
                  <a:pt x="77724" y="45720"/>
                </a:lnTo>
                <a:lnTo>
                  <a:pt x="75723" y="52030"/>
                </a:lnTo>
                <a:lnTo>
                  <a:pt x="74295" y="61912"/>
                </a:lnTo>
                <a:lnTo>
                  <a:pt x="73437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110297" y="395894"/>
            <a:ext cx="148590" cy="172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293177" y="395893"/>
            <a:ext cx="78971" cy="1672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386695" y="395894"/>
            <a:ext cx="148590" cy="172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69575" y="395893"/>
            <a:ext cx="133004" cy="1672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72647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2964" y="306324"/>
                </a:moveTo>
                <a:lnTo>
                  <a:pt x="82296" y="306324"/>
                </a:lnTo>
                <a:lnTo>
                  <a:pt x="69484" y="305442"/>
                </a:lnTo>
                <a:lnTo>
                  <a:pt x="36004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2964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6680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901046" y="336665"/>
            <a:ext cx="129886" cy="226868"/>
          </a:xfrm>
          <a:custGeom>
            <a:avLst/>
            <a:gdLst/>
            <a:ahLst/>
            <a:cxnLst/>
            <a:rect l="l" t="t" r="r" b="b"/>
            <a:pathLst>
              <a:path w="190500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50363" y="10929"/>
                </a:lnTo>
                <a:lnTo>
                  <a:pt x="96012" y="0"/>
                </a:lnTo>
                <a:lnTo>
                  <a:pt x="109728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5344" y="36576"/>
                </a:lnTo>
                <a:lnTo>
                  <a:pt x="79248" y="39624"/>
                </a:lnTo>
                <a:lnTo>
                  <a:pt x="76200" y="45720"/>
                </a:lnTo>
                <a:lnTo>
                  <a:pt x="75080" y="52030"/>
                </a:lnTo>
                <a:lnTo>
                  <a:pt x="74104" y="61912"/>
                </a:lnTo>
                <a:lnTo>
                  <a:pt x="73413" y="75509"/>
                </a:lnTo>
                <a:lnTo>
                  <a:pt x="73152" y="92964"/>
                </a:lnTo>
                <a:close/>
              </a:path>
              <a:path w="190500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90500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  <a:path w="190500" h="332740">
                <a:moveTo>
                  <a:pt x="190500" y="47244"/>
                </a:moveTo>
                <a:lnTo>
                  <a:pt x="150876" y="47244"/>
                </a:lnTo>
                <a:lnTo>
                  <a:pt x="150876" y="3048"/>
                </a:lnTo>
                <a:lnTo>
                  <a:pt x="190500" y="3048"/>
                </a:lnTo>
                <a:lnTo>
                  <a:pt x="190500" y="47244"/>
                </a:lnTo>
                <a:close/>
              </a:path>
              <a:path w="190500" h="332740">
                <a:moveTo>
                  <a:pt x="190500" y="332232"/>
                </a:moveTo>
                <a:lnTo>
                  <a:pt x="150876" y="332232"/>
                </a:lnTo>
                <a:lnTo>
                  <a:pt x="150876" y="92964"/>
                </a:lnTo>
                <a:lnTo>
                  <a:pt x="190500" y="92964"/>
                </a:lnTo>
                <a:lnTo>
                  <a:pt x="190500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85484" y="33770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41148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124449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4488" y="306324"/>
                </a:moveTo>
                <a:lnTo>
                  <a:pt x="82296" y="306324"/>
                </a:lnTo>
                <a:lnTo>
                  <a:pt x="69699" y="305442"/>
                </a:lnTo>
                <a:lnTo>
                  <a:pt x="36576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4488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8204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19007" y="395894"/>
            <a:ext cx="148590" cy="172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01887" y="395893"/>
            <a:ext cx="78971" cy="167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495406" y="395894"/>
            <a:ext cx="135081" cy="1724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745826" y="395893"/>
            <a:ext cx="143741" cy="232930"/>
          </a:xfrm>
          <a:custGeom>
            <a:avLst/>
            <a:gdLst/>
            <a:ahLst/>
            <a:cxnLst/>
            <a:rect l="l" t="t" r="r" b="b"/>
            <a:pathLst>
              <a:path w="210820" h="341630">
                <a:moveTo>
                  <a:pt x="83515" y="38100"/>
                </a:moveTo>
                <a:lnTo>
                  <a:pt x="38100" y="38100"/>
                </a:lnTo>
                <a:lnTo>
                  <a:pt x="44076" y="30408"/>
                </a:lnTo>
                <a:lnTo>
                  <a:pt x="74842" y="7072"/>
                </a:lnTo>
                <a:lnTo>
                  <a:pt x="112776" y="0"/>
                </a:lnTo>
                <a:lnTo>
                  <a:pt x="132492" y="1762"/>
                </a:lnTo>
                <a:lnTo>
                  <a:pt x="150495" y="7238"/>
                </a:lnTo>
                <a:lnTo>
                  <a:pt x="166782" y="16716"/>
                </a:lnTo>
                <a:lnTo>
                  <a:pt x="181356" y="30479"/>
                </a:lnTo>
                <a:lnTo>
                  <a:pt x="184730" y="35051"/>
                </a:lnTo>
                <a:lnTo>
                  <a:pt x="103632" y="35051"/>
                </a:lnTo>
                <a:lnTo>
                  <a:pt x="84510" y="37623"/>
                </a:lnTo>
                <a:lnTo>
                  <a:pt x="83515" y="38100"/>
                </a:lnTo>
                <a:close/>
              </a:path>
              <a:path w="210820" h="341630">
                <a:moveTo>
                  <a:pt x="39624" y="341376"/>
                </a:moveTo>
                <a:lnTo>
                  <a:pt x="0" y="341376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8100"/>
                </a:lnTo>
                <a:lnTo>
                  <a:pt x="83515" y="38100"/>
                </a:lnTo>
                <a:lnTo>
                  <a:pt x="45720" y="76199"/>
                </a:lnTo>
                <a:lnTo>
                  <a:pt x="38647" y="116276"/>
                </a:lnTo>
                <a:lnTo>
                  <a:pt x="38100" y="132587"/>
                </a:lnTo>
                <a:lnTo>
                  <a:pt x="38647" y="145970"/>
                </a:lnTo>
                <a:lnTo>
                  <a:pt x="55411" y="196715"/>
                </a:lnTo>
                <a:lnTo>
                  <a:pt x="103632" y="217931"/>
                </a:lnTo>
                <a:lnTo>
                  <a:pt x="39624" y="217931"/>
                </a:lnTo>
                <a:lnTo>
                  <a:pt x="39624" y="341376"/>
                </a:lnTo>
                <a:close/>
              </a:path>
              <a:path w="210820" h="341630">
                <a:moveTo>
                  <a:pt x="108204" y="252983"/>
                </a:moveTo>
                <a:lnTo>
                  <a:pt x="63973" y="240768"/>
                </a:lnTo>
                <a:lnTo>
                  <a:pt x="39624" y="217931"/>
                </a:lnTo>
                <a:lnTo>
                  <a:pt x="103632" y="217931"/>
                </a:lnTo>
                <a:lnTo>
                  <a:pt x="116800" y="216479"/>
                </a:lnTo>
                <a:lnTo>
                  <a:pt x="150876" y="193547"/>
                </a:lnTo>
                <a:lnTo>
                  <a:pt x="168021" y="145113"/>
                </a:lnTo>
                <a:lnTo>
                  <a:pt x="169164" y="123443"/>
                </a:lnTo>
                <a:lnTo>
                  <a:pt x="168592" y="109394"/>
                </a:lnTo>
                <a:lnTo>
                  <a:pt x="151209" y="56911"/>
                </a:lnTo>
                <a:lnTo>
                  <a:pt x="103632" y="35051"/>
                </a:lnTo>
                <a:lnTo>
                  <a:pt x="184730" y="35051"/>
                </a:lnTo>
                <a:lnTo>
                  <a:pt x="194238" y="47934"/>
                </a:lnTo>
                <a:lnTo>
                  <a:pt x="203263" y="68389"/>
                </a:lnTo>
                <a:lnTo>
                  <a:pt x="208573" y="91987"/>
                </a:lnTo>
                <a:lnTo>
                  <a:pt x="210312" y="118871"/>
                </a:lnTo>
                <a:lnTo>
                  <a:pt x="207740" y="155781"/>
                </a:lnTo>
                <a:lnTo>
                  <a:pt x="187166" y="211883"/>
                </a:lnTo>
                <a:lnTo>
                  <a:pt x="155728" y="240791"/>
                </a:lnTo>
                <a:lnTo>
                  <a:pt x="125015" y="251579"/>
                </a:lnTo>
                <a:lnTo>
                  <a:pt x="108204" y="25298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921432" y="395893"/>
            <a:ext cx="78971" cy="1672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014950" y="395894"/>
            <a:ext cx="150668" cy="172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187439" y="338743"/>
            <a:ext cx="143741" cy="229899"/>
          </a:xfrm>
          <a:custGeom>
            <a:avLst/>
            <a:gdLst/>
            <a:ahLst/>
            <a:cxnLst/>
            <a:rect l="l" t="t" r="r" b="b"/>
            <a:pathLst>
              <a:path w="210820" h="337184">
                <a:moveTo>
                  <a:pt x="166891" y="301752"/>
                </a:moveTo>
                <a:lnTo>
                  <a:pt x="108204" y="301752"/>
                </a:lnTo>
                <a:lnTo>
                  <a:pt x="121348" y="300085"/>
                </a:lnTo>
                <a:lnTo>
                  <a:pt x="133350" y="295275"/>
                </a:lnTo>
                <a:lnTo>
                  <a:pt x="161925" y="263628"/>
                </a:lnTo>
                <a:lnTo>
                  <a:pt x="172212" y="207264"/>
                </a:lnTo>
                <a:lnTo>
                  <a:pt x="171045" y="186070"/>
                </a:lnTo>
                <a:lnTo>
                  <a:pt x="152400" y="140208"/>
                </a:lnTo>
                <a:lnTo>
                  <a:pt x="108204" y="118872"/>
                </a:lnTo>
                <a:lnTo>
                  <a:pt x="170688" y="118872"/>
                </a:lnTo>
                <a:lnTo>
                  <a:pt x="170688" y="0"/>
                </a:lnTo>
                <a:lnTo>
                  <a:pt x="210312" y="0"/>
                </a:lnTo>
                <a:lnTo>
                  <a:pt x="210312" y="294132"/>
                </a:lnTo>
                <a:lnTo>
                  <a:pt x="172212" y="294132"/>
                </a:lnTo>
                <a:lnTo>
                  <a:pt x="166891" y="301752"/>
                </a:lnTo>
                <a:close/>
              </a:path>
              <a:path w="210820" h="337184">
                <a:moveTo>
                  <a:pt x="96012" y="336804"/>
                </a:moveTo>
                <a:lnTo>
                  <a:pt x="42862" y="317515"/>
                </a:lnTo>
                <a:lnTo>
                  <a:pt x="15430" y="284726"/>
                </a:lnTo>
                <a:lnTo>
                  <a:pt x="1714" y="239625"/>
                </a:lnTo>
                <a:lnTo>
                  <a:pt x="0" y="213360"/>
                </a:lnTo>
                <a:lnTo>
                  <a:pt x="1476" y="187928"/>
                </a:lnTo>
                <a:lnTo>
                  <a:pt x="14144" y="142208"/>
                </a:lnTo>
                <a:lnTo>
                  <a:pt x="40147" y="105036"/>
                </a:lnTo>
                <a:lnTo>
                  <a:pt x="77771" y="86129"/>
                </a:lnTo>
                <a:lnTo>
                  <a:pt x="100584" y="83820"/>
                </a:lnTo>
                <a:lnTo>
                  <a:pt x="113728" y="84415"/>
                </a:lnTo>
                <a:lnTo>
                  <a:pt x="151399" y="98512"/>
                </a:lnTo>
                <a:lnTo>
                  <a:pt x="170688" y="118872"/>
                </a:lnTo>
                <a:lnTo>
                  <a:pt x="108204" y="118872"/>
                </a:lnTo>
                <a:lnTo>
                  <a:pt x="93940" y="120300"/>
                </a:lnTo>
                <a:lnTo>
                  <a:pt x="59436" y="141732"/>
                </a:lnTo>
                <a:lnTo>
                  <a:pt x="42291" y="188880"/>
                </a:lnTo>
                <a:lnTo>
                  <a:pt x="41148" y="210312"/>
                </a:lnTo>
                <a:lnTo>
                  <a:pt x="42029" y="228909"/>
                </a:lnTo>
                <a:lnTo>
                  <a:pt x="56388" y="275844"/>
                </a:lnTo>
                <a:lnTo>
                  <a:pt x="91320" y="300061"/>
                </a:lnTo>
                <a:lnTo>
                  <a:pt x="108204" y="301752"/>
                </a:lnTo>
                <a:lnTo>
                  <a:pt x="166891" y="301752"/>
                </a:lnTo>
                <a:lnTo>
                  <a:pt x="164830" y="304704"/>
                </a:lnTo>
                <a:lnTo>
                  <a:pt x="129016" y="331017"/>
                </a:lnTo>
                <a:lnTo>
                  <a:pt x="107394" y="336208"/>
                </a:lnTo>
                <a:lnTo>
                  <a:pt x="96012" y="336804"/>
                </a:lnTo>
                <a:close/>
              </a:path>
              <a:path w="210820" h="337184">
                <a:moveTo>
                  <a:pt x="210312" y="329184"/>
                </a:moveTo>
                <a:lnTo>
                  <a:pt x="172212" y="329184"/>
                </a:lnTo>
                <a:lnTo>
                  <a:pt x="172212" y="294132"/>
                </a:lnTo>
                <a:lnTo>
                  <a:pt x="210312" y="294132"/>
                </a:lnTo>
                <a:lnTo>
                  <a:pt x="210312" y="3291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371359" y="400049"/>
            <a:ext cx="128847" cy="1683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534496" y="395894"/>
            <a:ext cx="139238" cy="172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691399" y="395894"/>
            <a:ext cx="148590" cy="1724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94389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4488" y="306324"/>
                </a:moveTo>
                <a:lnTo>
                  <a:pt x="82296" y="306324"/>
                </a:lnTo>
                <a:lnTo>
                  <a:pt x="69484" y="305442"/>
                </a:lnTo>
                <a:lnTo>
                  <a:pt x="36576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91440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9060" y="304800"/>
                </a:lnTo>
                <a:lnTo>
                  <a:pt x="94488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5156" y="271272"/>
                </a:lnTo>
                <a:lnTo>
                  <a:pt x="108204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30143" y="400050"/>
            <a:ext cx="217343" cy="163224"/>
          </a:xfrm>
          <a:custGeom>
            <a:avLst/>
            <a:gdLst/>
            <a:ahLst/>
            <a:cxnLst/>
            <a:rect l="l" t="t" r="r" b="b"/>
            <a:pathLst>
              <a:path w="318770" h="239394">
                <a:moveTo>
                  <a:pt x="111252" y="239268"/>
                </a:moveTo>
                <a:lnTo>
                  <a:pt x="70104" y="239268"/>
                </a:lnTo>
                <a:lnTo>
                  <a:pt x="0" y="0"/>
                </a:lnTo>
                <a:lnTo>
                  <a:pt x="44196" y="0"/>
                </a:lnTo>
                <a:lnTo>
                  <a:pt x="89916" y="187452"/>
                </a:lnTo>
                <a:lnTo>
                  <a:pt x="124418" y="187452"/>
                </a:lnTo>
                <a:lnTo>
                  <a:pt x="111252" y="239268"/>
                </a:lnTo>
                <a:close/>
              </a:path>
              <a:path w="318770" h="239394">
                <a:moveTo>
                  <a:pt x="124418" y="187452"/>
                </a:moveTo>
                <a:lnTo>
                  <a:pt x="89916" y="187452"/>
                </a:lnTo>
                <a:lnTo>
                  <a:pt x="137160" y="0"/>
                </a:lnTo>
                <a:lnTo>
                  <a:pt x="182880" y="0"/>
                </a:lnTo>
                <a:lnTo>
                  <a:pt x="195889" y="53340"/>
                </a:lnTo>
                <a:lnTo>
                  <a:pt x="158495" y="53340"/>
                </a:lnTo>
                <a:lnTo>
                  <a:pt x="124418" y="187452"/>
                </a:lnTo>
                <a:close/>
              </a:path>
              <a:path w="318770" h="239394">
                <a:moveTo>
                  <a:pt x="263593" y="187452"/>
                </a:moveTo>
                <a:lnTo>
                  <a:pt x="228600" y="187452"/>
                </a:lnTo>
                <a:lnTo>
                  <a:pt x="278892" y="0"/>
                </a:lnTo>
                <a:lnTo>
                  <a:pt x="318515" y="0"/>
                </a:lnTo>
                <a:lnTo>
                  <a:pt x="263593" y="187452"/>
                </a:lnTo>
                <a:close/>
              </a:path>
              <a:path w="318770" h="239394">
                <a:moveTo>
                  <a:pt x="248412" y="239268"/>
                </a:moveTo>
                <a:lnTo>
                  <a:pt x="207264" y="239268"/>
                </a:lnTo>
                <a:lnTo>
                  <a:pt x="158495" y="53340"/>
                </a:lnTo>
                <a:lnTo>
                  <a:pt x="195889" y="53340"/>
                </a:lnTo>
                <a:lnTo>
                  <a:pt x="228600" y="187452"/>
                </a:lnTo>
                <a:lnTo>
                  <a:pt x="263593" y="187452"/>
                </a:lnTo>
                <a:lnTo>
                  <a:pt x="248412" y="2392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261860" y="395894"/>
            <a:ext cx="150668" cy="1724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517476" y="336665"/>
            <a:ext cx="77066" cy="226868"/>
          </a:xfrm>
          <a:custGeom>
            <a:avLst/>
            <a:gdLst/>
            <a:ahLst/>
            <a:cxnLst/>
            <a:rect l="l" t="t" r="r" b="b"/>
            <a:pathLst>
              <a:path w="113029" h="332740">
                <a:moveTo>
                  <a:pt x="73152" y="92964"/>
                </a:moveTo>
                <a:lnTo>
                  <a:pt x="33528" y="92964"/>
                </a:lnTo>
                <a:lnTo>
                  <a:pt x="33528" y="54864"/>
                </a:lnTo>
                <a:lnTo>
                  <a:pt x="49720" y="10929"/>
                </a:lnTo>
                <a:lnTo>
                  <a:pt x="96012" y="0"/>
                </a:lnTo>
                <a:lnTo>
                  <a:pt x="108204" y="0"/>
                </a:lnTo>
                <a:lnTo>
                  <a:pt x="112776" y="1524"/>
                </a:lnTo>
                <a:lnTo>
                  <a:pt x="112776" y="36576"/>
                </a:lnTo>
                <a:lnTo>
                  <a:pt x="85344" y="36576"/>
                </a:lnTo>
                <a:lnTo>
                  <a:pt x="79248" y="39624"/>
                </a:lnTo>
                <a:lnTo>
                  <a:pt x="76200" y="45720"/>
                </a:lnTo>
                <a:lnTo>
                  <a:pt x="74437" y="52030"/>
                </a:lnTo>
                <a:lnTo>
                  <a:pt x="73533" y="61912"/>
                </a:lnTo>
                <a:lnTo>
                  <a:pt x="73199" y="75509"/>
                </a:lnTo>
                <a:lnTo>
                  <a:pt x="73152" y="92964"/>
                </a:lnTo>
                <a:close/>
              </a:path>
              <a:path w="113029" h="332740">
                <a:moveTo>
                  <a:pt x="112776" y="124968"/>
                </a:moveTo>
                <a:lnTo>
                  <a:pt x="0" y="124968"/>
                </a:lnTo>
                <a:lnTo>
                  <a:pt x="0" y="92964"/>
                </a:lnTo>
                <a:lnTo>
                  <a:pt x="112776" y="92964"/>
                </a:lnTo>
                <a:lnTo>
                  <a:pt x="112776" y="124968"/>
                </a:lnTo>
                <a:close/>
              </a:path>
              <a:path w="113029" h="332740">
                <a:moveTo>
                  <a:pt x="73152" y="332232"/>
                </a:moveTo>
                <a:lnTo>
                  <a:pt x="33528" y="332232"/>
                </a:lnTo>
                <a:lnTo>
                  <a:pt x="33528" y="124968"/>
                </a:lnTo>
                <a:lnTo>
                  <a:pt x="73152" y="124968"/>
                </a:lnTo>
                <a:lnTo>
                  <a:pt x="73152" y="3322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609955" y="395894"/>
            <a:ext cx="148590" cy="1724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785561" y="395893"/>
            <a:ext cx="152746" cy="1724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7949737" y="356408"/>
            <a:ext cx="77066" cy="209117"/>
          </a:xfrm>
          <a:custGeom>
            <a:avLst/>
            <a:gdLst/>
            <a:ahLst/>
            <a:cxnLst/>
            <a:rect l="l" t="t" r="r" b="b"/>
            <a:pathLst>
              <a:path w="113029" h="306705">
                <a:moveTo>
                  <a:pt x="73152" y="64008"/>
                </a:moveTo>
                <a:lnTo>
                  <a:pt x="33528" y="64008"/>
                </a:lnTo>
                <a:lnTo>
                  <a:pt x="33528" y="0"/>
                </a:lnTo>
                <a:lnTo>
                  <a:pt x="73152" y="0"/>
                </a:lnTo>
                <a:lnTo>
                  <a:pt x="73152" y="64008"/>
                </a:lnTo>
                <a:close/>
              </a:path>
              <a:path w="113029" h="306705">
                <a:moveTo>
                  <a:pt x="112776" y="99060"/>
                </a:moveTo>
                <a:lnTo>
                  <a:pt x="0" y="99060"/>
                </a:lnTo>
                <a:lnTo>
                  <a:pt x="0" y="64008"/>
                </a:lnTo>
                <a:lnTo>
                  <a:pt x="112776" y="64008"/>
                </a:lnTo>
                <a:lnTo>
                  <a:pt x="112776" y="99060"/>
                </a:lnTo>
                <a:close/>
              </a:path>
              <a:path w="113029" h="306705">
                <a:moveTo>
                  <a:pt x="92964" y="306324"/>
                </a:moveTo>
                <a:lnTo>
                  <a:pt x="82296" y="306324"/>
                </a:lnTo>
                <a:lnTo>
                  <a:pt x="68818" y="305442"/>
                </a:lnTo>
                <a:lnTo>
                  <a:pt x="35814" y="275082"/>
                </a:lnTo>
                <a:lnTo>
                  <a:pt x="33528" y="254508"/>
                </a:lnTo>
                <a:lnTo>
                  <a:pt x="33528" y="99060"/>
                </a:lnTo>
                <a:lnTo>
                  <a:pt x="73152" y="99060"/>
                </a:lnTo>
                <a:lnTo>
                  <a:pt x="73152" y="260603"/>
                </a:lnTo>
                <a:lnTo>
                  <a:pt x="76200" y="265176"/>
                </a:lnTo>
                <a:lnTo>
                  <a:pt x="85344" y="269748"/>
                </a:lnTo>
                <a:lnTo>
                  <a:pt x="89916" y="271272"/>
                </a:lnTo>
                <a:lnTo>
                  <a:pt x="112776" y="271272"/>
                </a:lnTo>
                <a:lnTo>
                  <a:pt x="112776" y="303276"/>
                </a:lnTo>
                <a:lnTo>
                  <a:pt x="108204" y="303276"/>
                </a:lnTo>
                <a:lnTo>
                  <a:pt x="103632" y="304800"/>
                </a:lnTo>
                <a:lnTo>
                  <a:pt x="97536" y="304800"/>
                </a:lnTo>
                <a:lnTo>
                  <a:pt x="92964" y="306324"/>
                </a:lnTo>
                <a:close/>
              </a:path>
              <a:path w="113029" h="306705">
                <a:moveTo>
                  <a:pt x="112776" y="271272"/>
                </a:moveTo>
                <a:lnTo>
                  <a:pt x="103632" y="271272"/>
                </a:lnTo>
                <a:lnTo>
                  <a:pt x="106680" y="269748"/>
                </a:lnTo>
                <a:lnTo>
                  <a:pt x="112776" y="269748"/>
                </a:lnTo>
                <a:lnTo>
                  <a:pt x="112776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052608" y="400049"/>
            <a:ext cx="128847" cy="1683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226136" y="395893"/>
            <a:ext cx="78971" cy="1672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320694" y="395894"/>
            <a:ext cx="148590" cy="172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589818" y="395894"/>
            <a:ext cx="218209" cy="167553"/>
          </a:xfrm>
          <a:custGeom>
            <a:avLst/>
            <a:gdLst/>
            <a:ahLst/>
            <a:cxnLst/>
            <a:rect l="l" t="t" r="r" b="b"/>
            <a:pathLst>
              <a:path w="320040" h="245744">
                <a:moveTo>
                  <a:pt x="88083" y="36576"/>
                </a:moveTo>
                <a:lnTo>
                  <a:pt x="38100" y="36576"/>
                </a:lnTo>
                <a:lnTo>
                  <a:pt x="44934" y="29122"/>
                </a:lnTo>
                <a:lnTo>
                  <a:pt x="85725" y="3238"/>
                </a:lnTo>
                <a:lnTo>
                  <a:pt x="109728" y="0"/>
                </a:lnTo>
                <a:lnTo>
                  <a:pt x="122872" y="857"/>
                </a:lnTo>
                <a:lnTo>
                  <a:pt x="160020" y="17692"/>
                </a:lnTo>
                <a:lnTo>
                  <a:pt x="173736" y="35052"/>
                </a:lnTo>
                <a:lnTo>
                  <a:pt x="100584" y="35052"/>
                </a:lnTo>
                <a:lnTo>
                  <a:pt x="89415" y="36171"/>
                </a:lnTo>
                <a:lnTo>
                  <a:pt x="88083" y="36576"/>
                </a:lnTo>
                <a:close/>
              </a:path>
              <a:path w="320040" h="245744">
                <a:moveTo>
                  <a:pt x="320039" y="245364"/>
                </a:moveTo>
                <a:lnTo>
                  <a:pt x="280416" y="245364"/>
                </a:lnTo>
                <a:lnTo>
                  <a:pt x="280402" y="76033"/>
                </a:lnTo>
                <a:lnTo>
                  <a:pt x="279582" y="65627"/>
                </a:lnTo>
                <a:lnTo>
                  <a:pt x="247221" y="35623"/>
                </a:lnTo>
                <a:lnTo>
                  <a:pt x="239268" y="35052"/>
                </a:lnTo>
                <a:lnTo>
                  <a:pt x="173736" y="35052"/>
                </a:lnTo>
                <a:lnTo>
                  <a:pt x="180855" y="26479"/>
                </a:lnTo>
                <a:lnTo>
                  <a:pt x="213645" y="4500"/>
                </a:lnTo>
                <a:lnTo>
                  <a:pt x="245364" y="0"/>
                </a:lnTo>
                <a:lnTo>
                  <a:pt x="267390" y="2047"/>
                </a:lnTo>
                <a:lnTo>
                  <a:pt x="310895" y="35052"/>
                </a:lnTo>
                <a:lnTo>
                  <a:pt x="320039" y="85344"/>
                </a:lnTo>
                <a:lnTo>
                  <a:pt x="320039" y="245364"/>
                </a:lnTo>
                <a:close/>
              </a:path>
              <a:path w="320040" h="245744">
                <a:moveTo>
                  <a:pt x="39624" y="245364"/>
                </a:moveTo>
                <a:lnTo>
                  <a:pt x="0" y="245364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6576"/>
                </a:lnTo>
                <a:lnTo>
                  <a:pt x="88083" y="36576"/>
                </a:lnTo>
                <a:lnTo>
                  <a:pt x="49911" y="62674"/>
                </a:lnTo>
                <a:lnTo>
                  <a:pt x="39624" y="115824"/>
                </a:lnTo>
                <a:lnTo>
                  <a:pt x="39624" y="245364"/>
                </a:lnTo>
                <a:close/>
              </a:path>
              <a:path w="320040" h="245744">
                <a:moveTo>
                  <a:pt x="179831" y="245364"/>
                </a:moveTo>
                <a:lnTo>
                  <a:pt x="140208" y="245364"/>
                </a:lnTo>
                <a:lnTo>
                  <a:pt x="140164" y="85344"/>
                </a:lnTo>
                <a:lnTo>
                  <a:pt x="139898" y="76033"/>
                </a:lnTo>
                <a:lnTo>
                  <a:pt x="121348" y="38862"/>
                </a:lnTo>
                <a:lnTo>
                  <a:pt x="100584" y="35052"/>
                </a:lnTo>
                <a:lnTo>
                  <a:pt x="239268" y="35052"/>
                </a:lnTo>
                <a:lnTo>
                  <a:pt x="196595" y="50292"/>
                </a:lnTo>
                <a:lnTo>
                  <a:pt x="180951" y="86510"/>
                </a:lnTo>
                <a:lnTo>
                  <a:pt x="179831" y="103632"/>
                </a:lnTo>
                <a:lnTo>
                  <a:pt x="179831" y="2453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842317" y="395893"/>
            <a:ext cx="152746" cy="17248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9021041" y="395893"/>
            <a:ext cx="143741" cy="232930"/>
          </a:xfrm>
          <a:custGeom>
            <a:avLst/>
            <a:gdLst/>
            <a:ahLst/>
            <a:cxnLst/>
            <a:rect l="l" t="t" r="r" b="b"/>
            <a:pathLst>
              <a:path w="210820" h="341630">
                <a:moveTo>
                  <a:pt x="82876" y="38100"/>
                </a:moveTo>
                <a:lnTo>
                  <a:pt x="38100" y="38100"/>
                </a:lnTo>
                <a:lnTo>
                  <a:pt x="44076" y="30408"/>
                </a:lnTo>
                <a:lnTo>
                  <a:pt x="74842" y="7072"/>
                </a:lnTo>
                <a:lnTo>
                  <a:pt x="112776" y="0"/>
                </a:lnTo>
                <a:lnTo>
                  <a:pt x="131849" y="1762"/>
                </a:lnTo>
                <a:lnTo>
                  <a:pt x="149923" y="7238"/>
                </a:lnTo>
                <a:lnTo>
                  <a:pt x="166568" y="16716"/>
                </a:lnTo>
                <a:lnTo>
                  <a:pt x="181356" y="30479"/>
                </a:lnTo>
                <a:lnTo>
                  <a:pt x="184730" y="35051"/>
                </a:lnTo>
                <a:lnTo>
                  <a:pt x="103632" y="35051"/>
                </a:lnTo>
                <a:lnTo>
                  <a:pt x="83867" y="37623"/>
                </a:lnTo>
                <a:lnTo>
                  <a:pt x="82876" y="38100"/>
                </a:lnTo>
                <a:close/>
              </a:path>
              <a:path w="210820" h="341630">
                <a:moveTo>
                  <a:pt x="39624" y="341376"/>
                </a:moveTo>
                <a:lnTo>
                  <a:pt x="0" y="341376"/>
                </a:lnTo>
                <a:lnTo>
                  <a:pt x="0" y="6095"/>
                </a:lnTo>
                <a:lnTo>
                  <a:pt x="38100" y="6095"/>
                </a:lnTo>
                <a:lnTo>
                  <a:pt x="38100" y="38100"/>
                </a:lnTo>
                <a:lnTo>
                  <a:pt x="82876" y="38100"/>
                </a:lnTo>
                <a:lnTo>
                  <a:pt x="45720" y="76199"/>
                </a:lnTo>
                <a:lnTo>
                  <a:pt x="38647" y="116276"/>
                </a:lnTo>
                <a:lnTo>
                  <a:pt x="38100" y="132587"/>
                </a:lnTo>
                <a:lnTo>
                  <a:pt x="38647" y="145970"/>
                </a:lnTo>
                <a:lnTo>
                  <a:pt x="55411" y="196715"/>
                </a:lnTo>
                <a:lnTo>
                  <a:pt x="103632" y="217931"/>
                </a:lnTo>
                <a:lnTo>
                  <a:pt x="39624" y="217931"/>
                </a:lnTo>
                <a:lnTo>
                  <a:pt x="39624" y="341376"/>
                </a:lnTo>
                <a:close/>
              </a:path>
              <a:path w="210820" h="341630">
                <a:moveTo>
                  <a:pt x="108204" y="252983"/>
                </a:moveTo>
                <a:lnTo>
                  <a:pt x="62455" y="240768"/>
                </a:lnTo>
                <a:lnTo>
                  <a:pt x="39624" y="217931"/>
                </a:lnTo>
                <a:lnTo>
                  <a:pt x="103632" y="217931"/>
                </a:lnTo>
                <a:lnTo>
                  <a:pt x="116800" y="216479"/>
                </a:lnTo>
                <a:lnTo>
                  <a:pt x="150876" y="193547"/>
                </a:lnTo>
                <a:lnTo>
                  <a:pt x="168021" y="145113"/>
                </a:lnTo>
                <a:lnTo>
                  <a:pt x="169164" y="123443"/>
                </a:lnTo>
                <a:lnTo>
                  <a:pt x="168592" y="109394"/>
                </a:lnTo>
                <a:lnTo>
                  <a:pt x="150566" y="56911"/>
                </a:lnTo>
                <a:lnTo>
                  <a:pt x="103632" y="35051"/>
                </a:lnTo>
                <a:lnTo>
                  <a:pt x="184730" y="35051"/>
                </a:lnTo>
                <a:lnTo>
                  <a:pt x="194238" y="47934"/>
                </a:lnTo>
                <a:lnTo>
                  <a:pt x="203263" y="68389"/>
                </a:lnTo>
                <a:lnTo>
                  <a:pt x="208573" y="91987"/>
                </a:lnTo>
                <a:lnTo>
                  <a:pt x="210312" y="118871"/>
                </a:lnTo>
                <a:lnTo>
                  <a:pt x="207740" y="155781"/>
                </a:lnTo>
                <a:lnTo>
                  <a:pt x="187166" y="211883"/>
                </a:lnTo>
                <a:lnTo>
                  <a:pt x="155728" y="240791"/>
                </a:lnTo>
                <a:lnTo>
                  <a:pt x="125015" y="251579"/>
                </a:lnTo>
                <a:lnTo>
                  <a:pt x="108204" y="25298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9186257" y="395894"/>
            <a:ext cx="135081" cy="1724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1662198" y="985058"/>
            <a:ext cx="8868641" cy="55695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0027" y="1789314"/>
            <a:ext cx="8291945" cy="3279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026256" y="858115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002877" y="106290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176405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431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431" y="53340"/>
                </a:lnTo>
                <a:lnTo>
                  <a:pt x="223575" y="58102"/>
                </a:lnTo>
                <a:lnTo>
                  <a:pt x="229171" y="70104"/>
                </a:lnTo>
                <a:lnTo>
                  <a:pt x="233338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53050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47828" y="59436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6304" y="132588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494" y="227790"/>
                </a:lnTo>
                <a:lnTo>
                  <a:pt x="138303" y="234315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36969" y="912322"/>
            <a:ext cx="96635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58542" y="912322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835189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19" y="236982"/>
                </a:lnTo>
                <a:lnTo>
                  <a:pt x="172974" y="248412"/>
                </a:lnTo>
                <a:lnTo>
                  <a:pt x="148399" y="255270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011833" y="858289"/>
            <a:ext cx="160193" cy="229899"/>
          </a:xfrm>
          <a:custGeom>
            <a:avLst/>
            <a:gdLst/>
            <a:ahLst/>
            <a:cxnLst/>
            <a:rect l="l" t="t" r="r" b="b"/>
            <a:pathLst>
              <a:path w="234950" h="337184">
                <a:moveTo>
                  <a:pt x="234696" y="114300"/>
                </a:moveTo>
                <a:lnTo>
                  <a:pt x="170688" y="114300"/>
                </a:lnTo>
                <a:lnTo>
                  <a:pt x="170688" y="0"/>
                </a:lnTo>
                <a:lnTo>
                  <a:pt x="234696" y="0"/>
                </a:lnTo>
                <a:lnTo>
                  <a:pt x="234696" y="114300"/>
                </a:lnTo>
                <a:close/>
              </a:path>
              <a:path w="234950" h="337184">
                <a:moveTo>
                  <a:pt x="99060" y="336804"/>
                </a:moveTo>
                <a:lnTo>
                  <a:pt x="60579" y="327850"/>
                </a:lnTo>
                <a:lnTo>
                  <a:pt x="28956" y="301752"/>
                </a:lnTo>
                <a:lnTo>
                  <a:pt x="7048" y="262128"/>
                </a:lnTo>
                <a:lnTo>
                  <a:pt x="0" y="213360"/>
                </a:lnTo>
                <a:lnTo>
                  <a:pt x="1714" y="183308"/>
                </a:lnTo>
                <a:lnTo>
                  <a:pt x="15430" y="134064"/>
                </a:lnTo>
                <a:lnTo>
                  <a:pt x="43195" y="99179"/>
                </a:lnTo>
                <a:lnTo>
                  <a:pt x="81010" y="81510"/>
                </a:lnTo>
                <a:lnTo>
                  <a:pt x="103632" y="79248"/>
                </a:lnTo>
                <a:lnTo>
                  <a:pt x="114538" y="79819"/>
                </a:lnTo>
                <a:lnTo>
                  <a:pt x="150971" y="93511"/>
                </a:lnTo>
                <a:lnTo>
                  <a:pt x="170688" y="114300"/>
                </a:lnTo>
                <a:lnTo>
                  <a:pt x="234696" y="114300"/>
                </a:lnTo>
                <a:lnTo>
                  <a:pt x="234696" y="134112"/>
                </a:lnTo>
                <a:lnTo>
                  <a:pt x="118872" y="134112"/>
                </a:lnTo>
                <a:lnTo>
                  <a:pt x="106013" y="135302"/>
                </a:lnTo>
                <a:lnTo>
                  <a:pt x="72604" y="166544"/>
                </a:lnTo>
                <a:lnTo>
                  <a:pt x="65532" y="207264"/>
                </a:lnTo>
                <a:lnTo>
                  <a:pt x="66365" y="223551"/>
                </a:lnTo>
                <a:lnTo>
                  <a:pt x="77724" y="262128"/>
                </a:lnTo>
                <a:lnTo>
                  <a:pt x="117348" y="283464"/>
                </a:lnTo>
                <a:lnTo>
                  <a:pt x="234696" y="283464"/>
                </a:lnTo>
                <a:lnTo>
                  <a:pt x="234696" y="295655"/>
                </a:lnTo>
                <a:lnTo>
                  <a:pt x="172212" y="295655"/>
                </a:lnTo>
                <a:lnTo>
                  <a:pt x="165092" y="305347"/>
                </a:lnTo>
                <a:lnTo>
                  <a:pt x="157543" y="313753"/>
                </a:lnTo>
                <a:lnTo>
                  <a:pt x="122110" y="334327"/>
                </a:lnTo>
                <a:lnTo>
                  <a:pt x="111085" y="336208"/>
                </a:lnTo>
                <a:lnTo>
                  <a:pt x="99060" y="336804"/>
                </a:lnTo>
                <a:close/>
              </a:path>
              <a:path w="234950" h="337184">
                <a:moveTo>
                  <a:pt x="234696" y="283464"/>
                </a:moveTo>
                <a:lnTo>
                  <a:pt x="117348" y="283464"/>
                </a:lnTo>
                <a:lnTo>
                  <a:pt x="129325" y="282059"/>
                </a:lnTo>
                <a:lnTo>
                  <a:pt x="140017" y="277939"/>
                </a:lnTo>
                <a:lnTo>
                  <a:pt x="167259" y="239077"/>
                </a:lnTo>
                <a:lnTo>
                  <a:pt x="170688" y="210312"/>
                </a:lnTo>
                <a:lnTo>
                  <a:pt x="169283" y="189142"/>
                </a:lnTo>
                <a:lnTo>
                  <a:pt x="149352" y="144780"/>
                </a:lnTo>
                <a:lnTo>
                  <a:pt x="118872" y="134112"/>
                </a:lnTo>
                <a:lnTo>
                  <a:pt x="234696" y="134112"/>
                </a:lnTo>
                <a:lnTo>
                  <a:pt x="234696" y="283464"/>
                </a:lnTo>
                <a:close/>
              </a:path>
              <a:path w="234950" h="337184">
                <a:moveTo>
                  <a:pt x="234696" y="329184"/>
                </a:moveTo>
                <a:lnTo>
                  <a:pt x="172212" y="329184"/>
                </a:lnTo>
                <a:lnTo>
                  <a:pt x="172212" y="295655"/>
                </a:lnTo>
                <a:lnTo>
                  <a:pt x="234696" y="295655"/>
                </a:lnTo>
                <a:lnTo>
                  <a:pt x="234696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301740" y="877512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301740" y="896563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301740" y="968865"/>
            <a:ext cx="145473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25120" y="988348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89815" y="85829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11636" y="91647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597361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644639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8610"/>
                </a:lnTo>
                <a:lnTo>
                  <a:pt x="36576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59080"/>
                </a:lnTo>
                <a:lnTo>
                  <a:pt x="103632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9540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752705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2007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808" y="103632"/>
                </a:lnTo>
                <a:lnTo>
                  <a:pt x="237101" y="106656"/>
                </a:lnTo>
                <a:lnTo>
                  <a:pt x="237553" y="117919"/>
                </a:lnTo>
                <a:lnTo>
                  <a:pt x="237699" y="129540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808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20070" y="53340"/>
                </a:lnTo>
                <a:lnTo>
                  <a:pt x="222932" y="58102"/>
                </a:lnTo>
                <a:lnTo>
                  <a:pt x="228600" y="70104"/>
                </a:lnTo>
                <a:lnTo>
                  <a:pt x="233124" y="83248"/>
                </a:lnTo>
                <a:lnTo>
                  <a:pt x="236220" y="97536"/>
                </a:lnTo>
                <a:lnTo>
                  <a:pt x="236808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0500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939742" y="912322"/>
            <a:ext cx="96635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50924" y="912321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825" y="206740"/>
                </a:lnTo>
                <a:lnTo>
                  <a:pt x="134874" y="205359"/>
                </a:lnTo>
                <a:lnTo>
                  <a:pt x="141779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82296" y="149352"/>
                </a:lnTo>
                <a:lnTo>
                  <a:pt x="63150" y="144470"/>
                </a:lnTo>
                <a:lnTo>
                  <a:pt x="22860" y="124968"/>
                </a:lnTo>
                <a:lnTo>
                  <a:pt x="6096" y="80772"/>
                </a:lnTo>
                <a:lnTo>
                  <a:pt x="7810" y="65079"/>
                </a:lnTo>
                <a:lnTo>
                  <a:pt x="33528" y="22860"/>
                </a:lnTo>
                <a:lnTo>
                  <a:pt x="85391" y="1428"/>
                </a:lnTo>
                <a:lnTo>
                  <a:pt x="108204" y="0"/>
                </a:lnTo>
                <a:lnTo>
                  <a:pt x="130825" y="1142"/>
                </a:lnTo>
                <a:lnTo>
                  <a:pt x="168640" y="10286"/>
                </a:lnTo>
                <a:lnTo>
                  <a:pt x="207454" y="43434"/>
                </a:lnTo>
                <a:lnTo>
                  <a:pt x="210063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77" y="108775"/>
                </a:lnTo>
                <a:lnTo>
                  <a:pt x="205740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0063" y="50292"/>
                </a:lnTo>
                <a:lnTo>
                  <a:pt x="214193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5532" y="181356"/>
                </a:lnTo>
                <a:lnTo>
                  <a:pt x="68580" y="188976"/>
                </a:lnTo>
                <a:lnTo>
                  <a:pt x="102512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3856" y="854133"/>
            <a:ext cx="198726" cy="233795"/>
          </a:xfrm>
          <a:custGeom>
            <a:avLst/>
            <a:gdLst/>
            <a:ahLst/>
            <a:cxnLst/>
            <a:rect l="l" t="t" r="r" b="b"/>
            <a:pathLst>
              <a:path w="291464" h="342900">
                <a:moveTo>
                  <a:pt x="152400" y="342900"/>
                </a:moveTo>
                <a:lnTo>
                  <a:pt x="88773" y="331470"/>
                </a:lnTo>
                <a:lnTo>
                  <a:pt x="41148" y="297180"/>
                </a:lnTo>
                <a:lnTo>
                  <a:pt x="10287" y="243268"/>
                </a:lnTo>
                <a:lnTo>
                  <a:pt x="0" y="172212"/>
                </a:lnTo>
                <a:lnTo>
                  <a:pt x="2857" y="131564"/>
                </a:lnTo>
                <a:lnTo>
                  <a:pt x="25717" y="65698"/>
                </a:lnTo>
                <a:lnTo>
                  <a:pt x="67460" y="22502"/>
                </a:lnTo>
                <a:lnTo>
                  <a:pt x="118371" y="2547"/>
                </a:lnTo>
                <a:lnTo>
                  <a:pt x="147828" y="0"/>
                </a:lnTo>
                <a:lnTo>
                  <a:pt x="186142" y="3405"/>
                </a:lnTo>
                <a:lnTo>
                  <a:pt x="218884" y="13525"/>
                </a:lnTo>
                <a:lnTo>
                  <a:pt x="246197" y="30218"/>
                </a:lnTo>
                <a:lnTo>
                  <a:pt x="268224" y="53340"/>
                </a:lnTo>
                <a:lnTo>
                  <a:pt x="270876" y="57912"/>
                </a:lnTo>
                <a:lnTo>
                  <a:pt x="149352" y="57912"/>
                </a:lnTo>
                <a:lnTo>
                  <a:pt x="131921" y="59674"/>
                </a:lnTo>
                <a:lnTo>
                  <a:pt x="89916" y="88392"/>
                </a:lnTo>
                <a:lnTo>
                  <a:pt x="74104" y="124777"/>
                </a:lnTo>
                <a:lnTo>
                  <a:pt x="68580" y="173736"/>
                </a:lnTo>
                <a:lnTo>
                  <a:pt x="70008" y="199477"/>
                </a:lnTo>
                <a:lnTo>
                  <a:pt x="81438" y="241244"/>
                </a:lnTo>
                <a:lnTo>
                  <a:pt x="117538" y="278130"/>
                </a:lnTo>
                <a:lnTo>
                  <a:pt x="149352" y="284988"/>
                </a:lnTo>
                <a:lnTo>
                  <a:pt x="265257" y="284988"/>
                </a:lnTo>
                <a:lnTo>
                  <a:pt x="261937" y="290202"/>
                </a:lnTo>
                <a:lnTo>
                  <a:pt x="245364" y="307848"/>
                </a:lnTo>
                <a:lnTo>
                  <a:pt x="225909" y="322968"/>
                </a:lnTo>
                <a:lnTo>
                  <a:pt x="204025" y="333946"/>
                </a:lnTo>
                <a:lnTo>
                  <a:pt x="179570" y="340637"/>
                </a:lnTo>
                <a:lnTo>
                  <a:pt x="152400" y="342900"/>
                </a:lnTo>
                <a:close/>
              </a:path>
              <a:path w="291464" h="342900">
                <a:moveTo>
                  <a:pt x="291083" y="115824"/>
                </a:moveTo>
                <a:lnTo>
                  <a:pt x="222504" y="115824"/>
                </a:lnTo>
                <a:lnTo>
                  <a:pt x="218813" y="104108"/>
                </a:lnTo>
                <a:lnTo>
                  <a:pt x="214693" y="94107"/>
                </a:lnTo>
                <a:lnTo>
                  <a:pt x="181546" y="62865"/>
                </a:lnTo>
                <a:lnTo>
                  <a:pt x="149352" y="57912"/>
                </a:lnTo>
                <a:lnTo>
                  <a:pt x="270876" y="57912"/>
                </a:lnTo>
                <a:lnTo>
                  <a:pt x="277368" y="69103"/>
                </a:lnTo>
                <a:lnTo>
                  <a:pt x="284226" y="84582"/>
                </a:lnTo>
                <a:lnTo>
                  <a:pt x="288798" y="100060"/>
                </a:lnTo>
                <a:lnTo>
                  <a:pt x="291083" y="115824"/>
                </a:lnTo>
                <a:close/>
              </a:path>
              <a:path w="291464" h="342900">
                <a:moveTo>
                  <a:pt x="265257" y="284988"/>
                </a:moveTo>
                <a:lnTo>
                  <a:pt x="149352" y="284988"/>
                </a:lnTo>
                <a:lnTo>
                  <a:pt x="166520" y="283321"/>
                </a:lnTo>
                <a:lnTo>
                  <a:pt x="181546" y="278511"/>
                </a:lnTo>
                <a:lnTo>
                  <a:pt x="210288" y="252912"/>
                </a:lnTo>
                <a:lnTo>
                  <a:pt x="222504" y="220980"/>
                </a:lnTo>
                <a:lnTo>
                  <a:pt x="291083" y="220980"/>
                </a:lnTo>
                <a:lnTo>
                  <a:pt x="284797" y="246340"/>
                </a:lnTo>
                <a:lnTo>
                  <a:pt x="275082" y="269557"/>
                </a:lnTo>
                <a:lnTo>
                  <a:pt x="265257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747260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3444" y="257556"/>
                </a:moveTo>
                <a:lnTo>
                  <a:pt x="68961" y="247650"/>
                </a:lnTo>
                <a:lnTo>
                  <a:pt x="30480" y="219456"/>
                </a:lnTo>
                <a:lnTo>
                  <a:pt x="7239" y="177165"/>
                </a:lnTo>
                <a:lnTo>
                  <a:pt x="0" y="128016"/>
                </a:lnTo>
                <a:lnTo>
                  <a:pt x="1762" y="102822"/>
                </a:lnTo>
                <a:lnTo>
                  <a:pt x="16716" y="58150"/>
                </a:lnTo>
                <a:lnTo>
                  <a:pt x="47577" y="21216"/>
                </a:lnTo>
                <a:lnTo>
                  <a:pt x="94345" y="2309"/>
                </a:lnTo>
                <a:lnTo>
                  <a:pt x="123444" y="0"/>
                </a:lnTo>
                <a:lnTo>
                  <a:pt x="153185" y="2309"/>
                </a:lnTo>
                <a:lnTo>
                  <a:pt x="178498" y="9334"/>
                </a:lnTo>
                <a:lnTo>
                  <a:pt x="199524" y="21216"/>
                </a:lnTo>
                <a:lnTo>
                  <a:pt x="216408" y="38100"/>
                </a:lnTo>
                <a:lnTo>
                  <a:pt x="227050" y="53340"/>
                </a:lnTo>
                <a:lnTo>
                  <a:pt x="123444" y="53340"/>
                </a:lnTo>
                <a:lnTo>
                  <a:pt x="110347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6925" y="204216"/>
                </a:lnTo>
                <a:lnTo>
                  <a:pt x="216408" y="219456"/>
                </a:lnTo>
                <a:lnTo>
                  <a:pt x="199524" y="235696"/>
                </a:lnTo>
                <a:lnTo>
                  <a:pt x="178498" y="247650"/>
                </a:lnTo>
                <a:lnTo>
                  <a:pt x="153185" y="255031"/>
                </a:lnTo>
                <a:lnTo>
                  <a:pt x="123444" y="257556"/>
                </a:lnTo>
                <a:close/>
              </a:path>
              <a:path w="248920" h="257809">
                <a:moveTo>
                  <a:pt x="226925" y="204216"/>
                </a:moveTo>
                <a:lnTo>
                  <a:pt x="123444" y="204216"/>
                </a:lnTo>
                <a:lnTo>
                  <a:pt x="137207" y="202834"/>
                </a:lnTo>
                <a:lnTo>
                  <a:pt x="148971" y="198882"/>
                </a:lnTo>
                <a:lnTo>
                  <a:pt x="178689" y="160210"/>
                </a:lnTo>
                <a:lnTo>
                  <a:pt x="182880" y="128016"/>
                </a:lnTo>
                <a:lnTo>
                  <a:pt x="181784" y="110847"/>
                </a:lnTo>
                <a:lnTo>
                  <a:pt x="167640" y="71628"/>
                </a:lnTo>
                <a:lnTo>
                  <a:pt x="123444" y="53340"/>
                </a:lnTo>
                <a:lnTo>
                  <a:pt x="227050" y="53340"/>
                </a:lnTo>
                <a:lnTo>
                  <a:pt x="230409" y="58150"/>
                </a:lnTo>
                <a:lnTo>
                  <a:pt x="240411" y="79629"/>
                </a:lnTo>
                <a:lnTo>
                  <a:pt x="246411" y="102822"/>
                </a:lnTo>
                <a:lnTo>
                  <a:pt x="248412" y="128016"/>
                </a:lnTo>
                <a:lnTo>
                  <a:pt x="246411" y="153447"/>
                </a:lnTo>
                <a:lnTo>
                  <a:pt x="240411" y="177165"/>
                </a:lnTo>
                <a:lnTo>
                  <a:pt x="230409" y="199167"/>
                </a:lnTo>
                <a:lnTo>
                  <a:pt x="22692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47805" y="912322"/>
            <a:ext cx="149629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121332" y="916478"/>
            <a:ext cx="164176" cy="166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01095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3444" y="257556"/>
                </a:moveTo>
                <a:lnTo>
                  <a:pt x="69532" y="247650"/>
                </a:lnTo>
                <a:lnTo>
                  <a:pt x="30480" y="219456"/>
                </a:lnTo>
                <a:lnTo>
                  <a:pt x="7810" y="177165"/>
                </a:lnTo>
                <a:lnTo>
                  <a:pt x="0" y="128016"/>
                </a:lnTo>
                <a:lnTo>
                  <a:pt x="1976" y="102822"/>
                </a:lnTo>
                <a:lnTo>
                  <a:pt x="17359" y="58150"/>
                </a:lnTo>
                <a:lnTo>
                  <a:pt x="48220" y="21216"/>
                </a:lnTo>
                <a:lnTo>
                  <a:pt x="94559" y="2309"/>
                </a:lnTo>
                <a:lnTo>
                  <a:pt x="123444" y="0"/>
                </a:lnTo>
                <a:lnTo>
                  <a:pt x="153209" y="2309"/>
                </a:lnTo>
                <a:lnTo>
                  <a:pt x="178689" y="9334"/>
                </a:lnTo>
                <a:lnTo>
                  <a:pt x="200167" y="21216"/>
                </a:lnTo>
                <a:lnTo>
                  <a:pt x="217932" y="38100"/>
                </a:lnTo>
                <a:lnTo>
                  <a:pt x="227904" y="53340"/>
                </a:lnTo>
                <a:lnTo>
                  <a:pt x="124968" y="53340"/>
                </a:lnTo>
                <a:lnTo>
                  <a:pt x="111204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7787" y="204216"/>
                </a:lnTo>
                <a:lnTo>
                  <a:pt x="217932" y="219456"/>
                </a:lnTo>
                <a:lnTo>
                  <a:pt x="200167" y="235696"/>
                </a:lnTo>
                <a:lnTo>
                  <a:pt x="178689" y="247650"/>
                </a:lnTo>
                <a:lnTo>
                  <a:pt x="153209" y="255031"/>
                </a:lnTo>
                <a:lnTo>
                  <a:pt x="123444" y="257556"/>
                </a:lnTo>
                <a:close/>
              </a:path>
              <a:path w="248920" h="257809">
                <a:moveTo>
                  <a:pt x="227787" y="204216"/>
                </a:moveTo>
                <a:lnTo>
                  <a:pt x="124968" y="204216"/>
                </a:lnTo>
                <a:lnTo>
                  <a:pt x="137850" y="202834"/>
                </a:lnTo>
                <a:lnTo>
                  <a:pt x="149161" y="198882"/>
                </a:lnTo>
                <a:lnTo>
                  <a:pt x="179260" y="160210"/>
                </a:lnTo>
                <a:lnTo>
                  <a:pt x="182880" y="128016"/>
                </a:lnTo>
                <a:lnTo>
                  <a:pt x="181998" y="110847"/>
                </a:lnTo>
                <a:lnTo>
                  <a:pt x="167640" y="71628"/>
                </a:lnTo>
                <a:lnTo>
                  <a:pt x="124968" y="53340"/>
                </a:lnTo>
                <a:lnTo>
                  <a:pt x="227904" y="53340"/>
                </a:lnTo>
                <a:lnTo>
                  <a:pt x="231052" y="58150"/>
                </a:lnTo>
                <a:lnTo>
                  <a:pt x="240601" y="79629"/>
                </a:lnTo>
                <a:lnTo>
                  <a:pt x="246435" y="102822"/>
                </a:lnTo>
                <a:lnTo>
                  <a:pt x="248412" y="128016"/>
                </a:lnTo>
                <a:lnTo>
                  <a:pt x="246435" y="153447"/>
                </a:lnTo>
                <a:lnTo>
                  <a:pt x="240601" y="177165"/>
                </a:lnTo>
                <a:lnTo>
                  <a:pt x="231052" y="199167"/>
                </a:lnTo>
                <a:lnTo>
                  <a:pt x="22778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23980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586846" y="916477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61412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8016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882986" y="85829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04807" y="91647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958839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7650"/>
                </a:lnTo>
                <a:lnTo>
                  <a:pt x="30480" y="219456"/>
                </a:lnTo>
                <a:lnTo>
                  <a:pt x="7810" y="177165"/>
                </a:lnTo>
                <a:lnTo>
                  <a:pt x="0" y="128016"/>
                </a:lnTo>
                <a:lnTo>
                  <a:pt x="1976" y="102822"/>
                </a:lnTo>
                <a:lnTo>
                  <a:pt x="17359" y="58150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3852" y="2309"/>
                </a:lnTo>
                <a:lnTo>
                  <a:pt x="178879" y="9334"/>
                </a:lnTo>
                <a:lnTo>
                  <a:pt x="200191" y="21216"/>
                </a:lnTo>
                <a:lnTo>
                  <a:pt x="217932" y="38100"/>
                </a:lnTo>
                <a:lnTo>
                  <a:pt x="227904" y="53340"/>
                </a:lnTo>
                <a:lnTo>
                  <a:pt x="124968" y="53340"/>
                </a:lnTo>
                <a:lnTo>
                  <a:pt x="111204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7787" y="204216"/>
                </a:lnTo>
                <a:lnTo>
                  <a:pt x="217932" y="219456"/>
                </a:lnTo>
                <a:lnTo>
                  <a:pt x="200191" y="235696"/>
                </a:lnTo>
                <a:lnTo>
                  <a:pt x="178879" y="247650"/>
                </a:lnTo>
                <a:lnTo>
                  <a:pt x="153852" y="255031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7787" y="204216"/>
                </a:moveTo>
                <a:lnTo>
                  <a:pt x="124968" y="204216"/>
                </a:lnTo>
                <a:lnTo>
                  <a:pt x="137850" y="202834"/>
                </a:lnTo>
                <a:lnTo>
                  <a:pt x="149161" y="198882"/>
                </a:lnTo>
                <a:lnTo>
                  <a:pt x="179260" y="160210"/>
                </a:lnTo>
                <a:lnTo>
                  <a:pt x="182880" y="128016"/>
                </a:lnTo>
                <a:lnTo>
                  <a:pt x="181998" y="110847"/>
                </a:lnTo>
                <a:lnTo>
                  <a:pt x="167640" y="71628"/>
                </a:lnTo>
                <a:lnTo>
                  <a:pt x="124968" y="53340"/>
                </a:lnTo>
                <a:lnTo>
                  <a:pt x="227904" y="53340"/>
                </a:lnTo>
                <a:lnTo>
                  <a:pt x="231052" y="58150"/>
                </a:lnTo>
                <a:lnTo>
                  <a:pt x="240601" y="79629"/>
                </a:lnTo>
                <a:lnTo>
                  <a:pt x="246435" y="102822"/>
                </a:lnTo>
                <a:lnTo>
                  <a:pt x="248412" y="128016"/>
                </a:lnTo>
                <a:lnTo>
                  <a:pt x="246435" y="153447"/>
                </a:lnTo>
                <a:lnTo>
                  <a:pt x="240601" y="177165"/>
                </a:lnTo>
                <a:lnTo>
                  <a:pt x="231052" y="199167"/>
                </a:lnTo>
                <a:lnTo>
                  <a:pt x="22778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159385" y="912322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4018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215" y="68437"/>
                </a:lnTo>
                <a:lnTo>
                  <a:pt x="22860" y="32004"/>
                </a:lnTo>
                <a:lnTo>
                  <a:pt x="57912" y="8001"/>
                </a:lnTo>
                <a:lnTo>
                  <a:pt x="111252" y="0"/>
                </a:lnTo>
                <a:lnTo>
                  <a:pt x="130373" y="881"/>
                </a:lnTo>
                <a:lnTo>
                  <a:pt x="182880" y="15240"/>
                </a:lnTo>
                <a:lnTo>
                  <a:pt x="209841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5983"/>
                </a:lnTo>
                <a:lnTo>
                  <a:pt x="4953" y="215074"/>
                </a:lnTo>
                <a:lnTo>
                  <a:pt x="0" y="184404"/>
                </a:lnTo>
                <a:lnTo>
                  <a:pt x="2024" y="163234"/>
                </a:lnTo>
                <a:lnTo>
                  <a:pt x="33528" y="118872"/>
                </a:lnTo>
                <a:lnTo>
                  <a:pt x="72747" y="106227"/>
                </a:lnTo>
                <a:lnTo>
                  <a:pt x="119586" y="99417"/>
                </a:lnTo>
                <a:lnTo>
                  <a:pt x="126492" y="98107"/>
                </a:lnTo>
                <a:lnTo>
                  <a:pt x="132254" y="96512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08204" y="50292"/>
                </a:lnTo>
                <a:lnTo>
                  <a:pt x="209841" y="50292"/>
                </a:lnTo>
                <a:lnTo>
                  <a:pt x="211316" y="54483"/>
                </a:lnTo>
                <a:lnTo>
                  <a:pt x="211402" y="54864"/>
                </a:lnTo>
                <a:lnTo>
                  <a:pt x="213360" y="74676"/>
                </a:lnTo>
                <a:lnTo>
                  <a:pt x="213360" y="129540"/>
                </a:lnTo>
                <a:lnTo>
                  <a:pt x="149352" y="129540"/>
                </a:lnTo>
                <a:lnTo>
                  <a:pt x="146304" y="132588"/>
                </a:lnTo>
                <a:lnTo>
                  <a:pt x="141732" y="135636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5156" y="143256"/>
                </a:lnTo>
                <a:lnTo>
                  <a:pt x="66675" y="163830"/>
                </a:lnTo>
                <a:lnTo>
                  <a:pt x="64008" y="179832"/>
                </a:lnTo>
                <a:lnTo>
                  <a:pt x="64341" y="187499"/>
                </a:lnTo>
                <a:lnTo>
                  <a:pt x="85344" y="211836"/>
                </a:lnTo>
                <a:lnTo>
                  <a:pt x="214415" y="211836"/>
                </a:lnTo>
                <a:lnTo>
                  <a:pt x="214884" y="216408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280" y="227790"/>
                </a:lnTo>
                <a:lnTo>
                  <a:pt x="111323" y="250483"/>
                </a:lnTo>
                <a:lnTo>
                  <a:pt x="87844" y="256722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415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4970" y="181356"/>
                </a:lnTo>
                <a:lnTo>
                  <a:pt x="149352" y="153924"/>
                </a:lnTo>
                <a:lnTo>
                  <a:pt x="149352" y="129540"/>
                </a:lnTo>
                <a:lnTo>
                  <a:pt x="213360" y="129540"/>
                </a:lnTo>
                <a:lnTo>
                  <a:pt x="213404" y="194310"/>
                </a:lnTo>
                <a:lnTo>
                  <a:pt x="213536" y="199644"/>
                </a:lnTo>
                <a:lnTo>
                  <a:pt x="213577" y="200667"/>
                </a:lnTo>
                <a:lnTo>
                  <a:pt x="214002" y="207811"/>
                </a:lnTo>
                <a:lnTo>
                  <a:pt x="214415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6972" y="249936"/>
                </a:lnTo>
                <a:lnTo>
                  <a:pt x="155448" y="243840"/>
                </a:lnTo>
                <a:lnTo>
                  <a:pt x="153924" y="240792"/>
                </a:lnTo>
                <a:lnTo>
                  <a:pt x="153924" y="236220"/>
                </a:lnTo>
                <a:lnTo>
                  <a:pt x="152400" y="231648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7932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45407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723091" y="858115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99712" y="106290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7635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91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3413" y="106227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47828" y="59436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6304" y="132588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1920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798" y="220980"/>
                </a:lnTo>
                <a:lnTo>
                  <a:pt x="152400" y="220980"/>
                </a:lnTo>
                <a:lnTo>
                  <a:pt x="146137" y="227790"/>
                </a:lnTo>
                <a:lnTo>
                  <a:pt x="111347" y="250483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6012" y="211836"/>
                </a:lnTo>
                <a:lnTo>
                  <a:pt x="106013" y="211002"/>
                </a:lnTo>
                <a:lnTo>
                  <a:pt x="115443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27076"/>
                </a:lnTo>
                <a:lnTo>
                  <a:pt x="152400" y="220980"/>
                </a:lnTo>
                <a:lnTo>
                  <a:pt x="215798" y="220980"/>
                </a:lnTo>
                <a:lnTo>
                  <a:pt x="216408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42612" y="916478"/>
            <a:ext cx="163224" cy="233795"/>
          </a:xfrm>
          <a:custGeom>
            <a:avLst/>
            <a:gdLst/>
            <a:ahLst/>
            <a:cxnLst/>
            <a:rect l="l" t="t" r="r" b="b"/>
            <a:pathLst>
              <a:path w="239395" h="342900">
                <a:moveTo>
                  <a:pt x="62484" y="342900"/>
                </a:moveTo>
                <a:lnTo>
                  <a:pt x="48768" y="342900"/>
                </a:lnTo>
                <a:lnTo>
                  <a:pt x="45720" y="341376"/>
                </a:lnTo>
                <a:lnTo>
                  <a:pt x="33528" y="341376"/>
                </a:lnTo>
                <a:lnTo>
                  <a:pt x="33528" y="291084"/>
                </a:lnTo>
                <a:lnTo>
                  <a:pt x="59436" y="291084"/>
                </a:lnTo>
                <a:lnTo>
                  <a:pt x="65532" y="289560"/>
                </a:lnTo>
                <a:lnTo>
                  <a:pt x="70104" y="288036"/>
                </a:lnTo>
                <a:lnTo>
                  <a:pt x="74676" y="284988"/>
                </a:lnTo>
                <a:lnTo>
                  <a:pt x="77724" y="283464"/>
                </a:lnTo>
                <a:lnTo>
                  <a:pt x="80772" y="277368"/>
                </a:lnTo>
                <a:lnTo>
                  <a:pt x="85344" y="269748"/>
                </a:lnTo>
                <a:lnTo>
                  <a:pt x="88392" y="260604"/>
                </a:lnTo>
                <a:lnTo>
                  <a:pt x="88392" y="254508"/>
                </a:lnTo>
                <a:lnTo>
                  <a:pt x="0" y="0"/>
                </a:lnTo>
                <a:lnTo>
                  <a:pt x="70104" y="0"/>
                </a:lnTo>
                <a:lnTo>
                  <a:pt x="123444" y="179832"/>
                </a:lnTo>
                <a:lnTo>
                  <a:pt x="177414" y="179832"/>
                </a:lnTo>
                <a:lnTo>
                  <a:pt x="156972" y="239268"/>
                </a:lnTo>
                <a:lnTo>
                  <a:pt x="135064" y="295275"/>
                </a:lnTo>
                <a:lnTo>
                  <a:pt x="110275" y="333255"/>
                </a:lnTo>
                <a:lnTo>
                  <a:pt x="82224" y="341780"/>
                </a:lnTo>
                <a:lnTo>
                  <a:pt x="62484" y="342900"/>
                </a:lnTo>
                <a:close/>
              </a:path>
              <a:path w="239395" h="342900">
                <a:moveTo>
                  <a:pt x="177414" y="179832"/>
                </a:moveTo>
                <a:lnTo>
                  <a:pt x="123444" y="179832"/>
                </a:lnTo>
                <a:lnTo>
                  <a:pt x="172212" y="0"/>
                </a:lnTo>
                <a:lnTo>
                  <a:pt x="239268" y="0"/>
                </a:lnTo>
                <a:lnTo>
                  <a:pt x="177414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20296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407333" y="912322"/>
            <a:ext cx="96635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8516" y="912321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825" y="206740"/>
                </a:lnTo>
                <a:lnTo>
                  <a:pt x="134874" y="205359"/>
                </a:lnTo>
                <a:lnTo>
                  <a:pt x="141779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786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5532" y="181356"/>
                </a:lnTo>
                <a:lnTo>
                  <a:pt x="68580" y="188976"/>
                </a:lnTo>
                <a:lnTo>
                  <a:pt x="102512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1890800" y="1973233"/>
            <a:ext cx="8388580" cy="3916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4447" y="1812174"/>
            <a:ext cx="273627" cy="326448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208788" y="478536"/>
                </a:moveTo>
                <a:lnTo>
                  <a:pt x="162448" y="474535"/>
                </a:lnTo>
                <a:lnTo>
                  <a:pt x="121539" y="462534"/>
                </a:lnTo>
                <a:lnTo>
                  <a:pt x="85772" y="442531"/>
                </a:lnTo>
                <a:lnTo>
                  <a:pt x="54864" y="414528"/>
                </a:lnTo>
                <a:lnTo>
                  <a:pt x="30861" y="380523"/>
                </a:lnTo>
                <a:lnTo>
                  <a:pt x="13716" y="340233"/>
                </a:lnTo>
                <a:lnTo>
                  <a:pt x="3429" y="293655"/>
                </a:lnTo>
                <a:lnTo>
                  <a:pt x="0" y="240792"/>
                </a:lnTo>
                <a:lnTo>
                  <a:pt x="4000" y="184546"/>
                </a:lnTo>
                <a:lnTo>
                  <a:pt x="16002" y="134874"/>
                </a:lnTo>
                <a:lnTo>
                  <a:pt x="36004" y="92059"/>
                </a:lnTo>
                <a:lnTo>
                  <a:pt x="64008" y="56388"/>
                </a:lnTo>
                <a:lnTo>
                  <a:pt x="93178" y="31503"/>
                </a:lnTo>
                <a:lnTo>
                  <a:pt x="162377" y="3452"/>
                </a:lnTo>
                <a:lnTo>
                  <a:pt x="202692" y="0"/>
                </a:lnTo>
                <a:lnTo>
                  <a:pt x="256103" y="4833"/>
                </a:lnTo>
                <a:lnTo>
                  <a:pt x="301942" y="19240"/>
                </a:lnTo>
                <a:lnTo>
                  <a:pt x="340066" y="43076"/>
                </a:lnTo>
                <a:lnTo>
                  <a:pt x="370332" y="76200"/>
                </a:lnTo>
                <a:lnTo>
                  <a:pt x="373919" y="82296"/>
                </a:lnTo>
                <a:lnTo>
                  <a:pt x="207264" y="82296"/>
                </a:lnTo>
                <a:lnTo>
                  <a:pt x="183284" y="84891"/>
                </a:lnTo>
                <a:lnTo>
                  <a:pt x="142755" y="106084"/>
                </a:lnTo>
                <a:lnTo>
                  <a:pt x="113609" y="147804"/>
                </a:lnTo>
                <a:lnTo>
                  <a:pt x="99274" y="206621"/>
                </a:lnTo>
                <a:lnTo>
                  <a:pt x="97536" y="242316"/>
                </a:lnTo>
                <a:lnTo>
                  <a:pt x="99512" y="278630"/>
                </a:lnTo>
                <a:lnTo>
                  <a:pt x="114895" y="336399"/>
                </a:lnTo>
                <a:lnTo>
                  <a:pt x="144899" y="375023"/>
                </a:lnTo>
                <a:lnTo>
                  <a:pt x="184380" y="393930"/>
                </a:lnTo>
                <a:lnTo>
                  <a:pt x="207264" y="396240"/>
                </a:lnTo>
                <a:lnTo>
                  <a:pt x="366364" y="396240"/>
                </a:lnTo>
                <a:lnTo>
                  <a:pt x="359640" y="406693"/>
                </a:lnTo>
                <a:lnTo>
                  <a:pt x="336804" y="431292"/>
                </a:lnTo>
                <a:lnTo>
                  <a:pt x="309943" y="452175"/>
                </a:lnTo>
                <a:lnTo>
                  <a:pt x="279654" y="466915"/>
                </a:lnTo>
                <a:lnTo>
                  <a:pt x="245935" y="475654"/>
                </a:lnTo>
                <a:lnTo>
                  <a:pt x="208788" y="478536"/>
                </a:lnTo>
                <a:close/>
              </a:path>
              <a:path w="401320" h="478789">
                <a:moveTo>
                  <a:pt x="400812" y="161544"/>
                </a:moveTo>
                <a:lnTo>
                  <a:pt x="306324" y="161544"/>
                </a:lnTo>
                <a:lnTo>
                  <a:pt x="301466" y="146423"/>
                </a:lnTo>
                <a:lnTo>
                  <a:pt x="296037" y="133159"/>
                </a:lnTo>
                <a:lnTo>
                  <a:pt x="269200" y="99655"/>
                </a:lnTo>
                <a:lnTo>
                  <a:pt x="230957" y="84272"/>
                </a:lnTo>
                <a:lnTo>
                  <a:pt x="207264" y="82296"/>
                </a:lnTo>
                <a:lnTo>
                  <a:pt x="373919" y="82296"/>
                </a:lnTo>
                <a:lnTo>
                  <a:pt x="382595" y="97035"/>
                </a:lnTo>
                <a:lnTo>
                  <a:pt x="391858" y="118300"/>
                </a:lnTo>
                <a:lnTo>
                  <a:pt x="397978" y="139850"/>
                </a:lnTo>
                <a:lnTo>
                  <a:pt x="400812" y="161544"/>
                </a:lnTo>
                <a:close/>
              </a:path>
              <a:path w="401320" h="478789">
                <a:moveTo>
                  <a:pt x="366364" y="396240"/>
                </a:moveTo>
                <a:lnTo>
                  <a:pt x="207264" y="396240"/>
                </a:lnTo>
                <a:lnTo>
                  <a:pt x="229862" y="394239"/>
                </a:lnTo>
                <a:lnTo>
                  <a:pt x="249745" y="388239"/>
                </a:lnTo>
                <a:lnTo>
                  <a:pt x="281940" y="364236"/>
                </a:lnTo>
                <a:lnTo>
                  <a:pt x="299942" y="327159"/>
                </a:lnTo>
                <a:lnTo>
                  <a:pt x="304800" y="310896"/>
                </a:lnTo>
                <a:lnTo>
                  <a:pt x="399287" y="310896"/>
                </a:lnTo>
                <a:lnTo>
                  <a:pt x="391025" y="346638"/>
                </a:lnTo>
                <a:lnTo>
                  <a:pt x="377761" y="378523"/>
                </a:lnTo>
                <a:lnTo>
                  <a:pt x="366364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332019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610494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50524" y="1899458"/>
            <a:ext cx="229899" cy="230765"/>
          </a:xfrm>
          <a:custGeom>
            <a:avLst/>
            <a:gdLst/>
            <a:ahLst/>
            <a:cxnLst/>
            <a:rect l="l" t="t" r="r" b="b"/>
            <a:pathLst>
              <a:path w="337185" h="338455">
                <a:moveTo>
                  <a:pt x="214884" y="338328"/>
                </a:moveTo>
                <a:lnTo>
                  <a:pt x="121920" y="338328"/>
                </a:lnTo>
                <a:lnTo>
                  <a:pt x="0" y="0"/>
                </a:lnTo>
                <a:lnTo>
                  <a:pt x="99060" y="0"/>
                </a:lnTo>
                <a:lnTo>
                  <a:pt x="169164" y="249936"/>
                </a:lnTo>
                <a:lnTo>
                  <a:pt x="246736" y="249936"/>
                </a:lnTo>
                <a:lnTo>
                  <a:pt x="214884" y="338328"/>
                </a:lnTo>
                <a:close/>
              </a:path>
              <a:path w="337185" h="338455">
                <a:moveTo>
                  <a:pt x="246736" y="249936"/>
                </a:moveTo>
                <a:lnTo>
                  <a:pt x="169164" y="249936"/>
                </a:lnTo>
                <a:lnTo>
                  <a:pt x="240792" y="0"/>
                </a:lnTo>
                <a:lnTo>
                  <a:pt x="336804" y="0"/>
                </a:lnTo>
                <a:lnTo>
                  <a:pt x="24673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10198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050" y="3405"/>
                </a:lnTo>
                <a:lnTo>
                  <a:pt x="248602" y="13525"/>
                </a:lnTo>
                <a:lnTo>
                  <a:pt x="278725" y="30218"/>
                </a:lnTo>
                <a:lnTo>
                  <a:pt x="303276" y="53340"/>
                </a:lnTo>
                <a:lnTo>
                  <a:pt x="316325" y="73152"/>
                </a:lnTo>
                <a:lnTo>
                  <a:pt x="170688" y="73152"/>
                </a:lnTo>
                <a:lnTo>
                  <a:pt x="152400" y="74866"/>
                </a:lnTo>
                <a:lnTo>
                  <a:pt x="111252" y="100583"/>
                </a:lnTo>
                <a:lnTo>
                  <a:pt x="91106" y="154590"/>
                </a:lnTo>
                <a:lnTo>
                  <a:pt x="89916" y="178308"/>
                </a:lnTo>
                <a:lnTo>
                  <a:pt x="91106" y="202906"/>
                </a:lnTo>
                <a:lnTo>
                  <a:pt x="101488" y="242387"/>
                </a:lnTo>
                <a:lnTo>
                  <a:pt x="136398" y="278130"/>
                </a:lnTo>
                <a:lnTo>
                  <a:pt x="170688" y="284988"/>
                </a:lnTo>
                <a:lnTo>
                  <a:pt x="317328" y="284988"/>
                </a:lnTo>
                <a:lnTo>
                  <a:pt x="303276" y="306324"/>
                </a:lnTo>
                <a:lnTo>
                  <a:pt x="278725" y="329207"/>
                </a:lnTo>
                <a:lnTo>
                  <a:pt x="248602" y="345376"/>
                </a:lnTo>
                <a:lnTo>
                  <a:pt x="213050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328" y="284988"/>
                </a:moveTo>
                <a:lnTo>
                  <a:pt x="170688" y="284988"/>
                </a:lnTo>
                <a:lnTo>
                  <a:pt x="189214" y="283273"/>
                </a:lnTo>
                <a:lnTo>
                  <a:pt x="205740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5740" y="80009"/>
                </a:lnTo>
                <a:lnTo>
                  <a:pt x="170688" y="73152"/>
                </a:lnTo>
                <a:lnTo>
                  <a:pt x="316325" y="73152"/>
                </a:lnTo>
                <a:lnTo>
                  <a:pt x="321516" y="81033"/>
                </a:lnTo>
                <a:lnTo>
                  <a:pt x="334899" y="111442"/>
                </a:lnTo>
                <a:lnTo>
                  <a:pt x="343138" y="144422"/>
                </a:lnTo>
                <a:lnTo>
                  <a:pt x="345948" y="179832"/>
                </a:lnTo>
                <a:lnTo>
                  <a:pt x="343138" y="215241"/>
                </a:lnTo>
                <a:lnTo>
                  <a:pt x="334899" y="248221"/>
                </a:lnTo>
                <a:lnTo>
                  <a:pt x="321516" y="278630"/>
                </a:lnTo>
                <a:lnTo>
                  <a:pt x="317328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80461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497879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959" y="332232"/>
                </a:lnTo>
                <a:lnTo>
                  <a:pt x="15240" y="291083"/>
                </a:lnTo>
                <a:lnTo>
                  <a:pt x="3619" y="254508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274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782" y="270510"/>
                </a:lnTo>
                <a:lnTo>
                  <a:pt x="184784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39986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09357" y="1844386"/>
            <a:ext cx="60614" cy="0"/>
          </a:xfrm>
          <a:custGeom>
            <a:avLst/>
            <a:gdLst/>
            <a:ahLst/>
            <a:cxnLst/>
            <a:rect l="l" t="t" r="r" b="b"/>
            <a:pathLst>
              <a:path w="88900">
                <a:moveTo>
                  <a:pt x="0" y="0"/>
                </a:moveTo>
                <a:lnTo>
                  <a:pt x="88392" y="0"/>
                </a:lnTo>
              </a:path>
            </a:pathLst>
          </a:custGeom>
          <a:ln w="822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909357" y="1899458"/>
            <a:ext cx="60614" cy="230765"/>
          </a:xfrm>
          <a:custGeom>
            <a:avLst/>
            <a:gdLst/>
            <a:ahLst/>
            <a:cxnLst/>
            <a:rect l="l" t="t" r="r" b="b"/>
            <a:pathLst>
              <a:path w="88900" h="338455">
                <a:moveTo>
                  <a:pt x="88392" y="338328"/>
                </a:moveTo>
                <a:lnTo>
                  <a:pt x="0" y="338328"/>
                </a:lnTo>
                <a:lnTo>
                  <a:pt x="0" y="0"/>
                </a:lnTo>
                <a:lnTo>
                  <a:pt x="88392" y="0"/>
                </a:lnTo>
                <a:lnTo>
                  <a:pt x="88392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01534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611" y="354972"/>
                </a:lnTo>
                <a:lnTo>
                  <a:pt x="66984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984" y="30218"/>
                </a:lnTo>
                <a:lnTo>
                  <a:pt x="131611" y="3405"/>
                </a:lnTo>
                <a:lnTo>
                  <a:pt x="172212" y="0"/>
                </a:lnTo>
                <a:lnTo>
                  <a:pt x="213693" y="3405"/>
                </a:lnTo>
                <a:lnTo>
                  <a:pt x="249174" y="13525"/>
                </a:lnTo>
                <a:lnTo>
                  <a:pt x="278939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042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6588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39" y="329207"/>
                </a:lnTo>
                <a:lnTo>
                  <a:pt x="249174" y="345376"/>
                </a:lnTo>
                <a:lnTo>
                  <a:pt x="213693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93821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835" y="57912"/>
                </a:moveTo>
                <a:lnTo>
                  <a:pt x="85344" y="57912"/>
                </a:lnTo>
                <a:lnTo>
                  <a:pt x="94202" y="45958"/>
                </a:lnTo>
                <a:lnTo>
                  <a:pt x="131945" y="10929"/>
                </a:lnTo>
                <a:lnTo>
                  <a:pt x="187452" y="0"/>
                </a:lnTo>
                <a:lnTo>
                  <a:pt x="211716" y="1714"/>
                </a:lnTo>
                <a:lnTo>
                  <a:pt x="254531" y="15430"/>
                </a:lnTo>
                <a:lnTo>
                  <a:pt x="286797" y="43434"/>
                </a:lnTo>
                <a:lnTo>
                  <a:pt x="293835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835" y="57912"/>
                </a:lnTo>
                <a:lnTo>
                  <a:pt x="296799" y="64008"/>
                </a:lnTo>
                <a:lnTo>
                  <a:pt x="298981" y="73152"/>
                </a:lnTo>
                <a:lnTo>
                  <a:pt x="158496" y="73152"/>
                </a:lnTo>
                <a:lnTo>
                  <a:pt x="138255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74" y="127992"/>
                </a:lnTo>
                <a:lnTo>
                  <a:pt x="200501" y="87939"/>
                </a:lnTo>
                <a:lnTo>
                  <a:pt x="158496" y="73152"/>
                </a:lnTo>
                <a:lnTo>
                  <a:pt x="298981" y="73152"/>
                </a:lnTo>
                <a:lnTo>
                  <a:pt x="302799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2165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192" y="96488"/>
                </a:lnTo>
                <a:lnTo>
                  <a:pt x="25669" y="59912"/>
                </a:lnTo>
                <a:lnTo>
                  <a:pt x="56245" y="25074"/>
                </a:lnTo>
                <a:lnTo>
                  <a:pt x="116919" y="2833"/>
                </a:lnTo>
                <a:lnTo>
                  <a:pt x="156972" y="0"/>
                </a:lnTo>
                <a:lnTo>
                  <a:pt x="183808" y="1404"/>
                </a:lnTo>
                <a:lnTo>
                  <a:pt x="233481" y="12215"/>
                </a:lnTo>
                <a:lnTo>
                  <a:pt x="274915" y="34409"/>
                </a:lnTo>
                <a:lnTo>
                  <a:pt x="294111" y="70103"/>
                </a:lnTo>
                <a:lnTo>
                  <a:pt x="153924" y="70103"/>
                </a:lnTo>
                <a:lnTo>
                  <a:pt x="139065" y="70985"/>
                </a:lnTo>
                <a:lnTo>
                  <a:pt x="103941" y="91630"/>
                </a:lnTo>
                <a:lnTo>
                  <a:pt x="97702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6680" y="358140"/>
                </a:moveTo>
                <a:lnTo>
                  <a:pt x="64579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269" y="158686"/>
                </a:lnTo>
                <a:lnTo>
                  <a:pt x="102560" y="147256"/>
                </a:lnTo>
                <a:lnTo>
                  <a:pt x="156972" y="140207"/>
                </a:lnTo>
                <a:lnTo>
                  <a:pt x="168663" y="138803"/>
                </a:lnTo>
                <a:lnTo>
                  <a:pt x="207073" y="121919"/>
                </a:lnTo>
                <a:lnTo>
                  <a:pt x="211836" y="106679"/>
                </a:lnTo>
                <a:lnTo>
                  <a:pt x="210954" y="97226"/>
                </a:lnTo>
                <a:lnTo>
                  <a:pt x="178689" y="72199"/>
                </a:lnTo>
                <a:lnTo>
                  <a:pt x="153924" y="70103"/>
                </a:lnTo>
                <a:lnTo>
                  <a:pt x="294111" y="70103"/>
                </a:lnTo>
                <a:lnTo>
                  <a:pt x="296108" y="75985"/>
                </a:lnTo>
                <a:lnTo>
                  <a:pt x="298704" y="103631"/>
                </a:lnTo>
                <a:lnTo>
                  <a:pt x="298704" y="182879"/>
                </a:lnTo>
                <a:lnTo>
                  <a:pt x="211836" y="182879"/>
                </a:lnTo>
                <a:lnTo>
                  <a:pt x="199644" y="188975"/>
                </a:lnTo>
                <a:lnTo>
                  <a:pt x="193548" y="190499"/>
                </a:lnTo>
                <a:lnTo>
                  <a:pt x="188976" y="193547"/>
                </a:lnTo>
                <a:lnTo>
                  <a:pt x="170688" y="196595"/>
                </a:lnTo>
                <a:lnTo>
                  <a:pt x="149352" y="201167"/>
                </a:lnTo>
                <a:lnTo>
                  <a:pt x="136517" y="203715"/>
                </a:lnTo>
                <a:lnTo>
                  <a:pt x="125539" y="206692"/>
                </a:lnTo>
                <a:lnTo>
                  <a:pt x="93345" y="228409"/>
                </a:lnTo>
                <a:lnTo>
                  <a:pt x="88392" y="251459"/>
                </a:lnTo>
                <a:lnTo>
                  <a:pt x="89225" y="262032"/>
                </a:lnTo>
                <a:lnTo>
                  <a:pt x="115443" y="291655"/>
                </a:lnTo>
                <a:lnTo>
                  <a:pt x="132588" y="294131"/>
                </a:lnTo>
                <a:lnTo>
                  <a:pt x="300097" y="294131"/>
                </a:lnTo>
                <a:lnTo>
                  <a:pt x="300228" y="300227"/>
                </a:lnTo>
                <a:lnTo>
                  <a:pt x="300482" y="307847"/>
                </a:lnTo>
                <a:lnTo>
                  <a:pt x="214884" y="307847"/>
                </a:lnTo>
                <a:lnTo>
                  <a:pt x="205216" y="317587"/>
                </a:lnTo>
                <a:lnTo>
                  <a:pt x="172212" y="341376"/>
                </a:lnTo>
                <a:lnTo>
                  <a:pt x="124420" y="357020"/>
                </a:lnTo>
                <a:lnTo>
                  <a:pt x="106680" y="358140"/>
                </a:lnTo>
                <a:close/>
              </a:path>
              <a:path w="318770" h="358139">
                <a:moveTo>
                  <a:pt x="300097" y="294131"/>
                </a:moveTo>
                <a:lnTo>
                  <a:pt x="132588" y="294131"/>
                </a:lnTo>
                <a:lnTo>
                  <a:pt x="146923" y="293012"/>
                </a:lnTo>
                <a:lnTo>
                  <a:pt x="160401" y="289750"/>
                </a:lnTo>
                <a:lnTo>
                  <a:pt x="196834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298704" y="182879"/>
                </a:lnTo>
                <a:lnTo>
                  <a:pt x="298743" y="262032"/>
                </a:lnTo>
                <a:lnTo>
                  <a:pt x="298942" y="269152"/>
                </a:lnTo>
                <a:lnTo>
                  <a:pt x="299951" y="288345"/>
                </a:lnTo>
                <a:lnTo>
                  <a:pt x="300097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2504" y="347472"/>
                </a:lnTo>
                <a:lnTo>
                  <a:pt x="219456" y="341376"/>
                </a:lnTo>
                <a:lnTo>
                  <a:pt x="218022" y="334208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4998" y="316039"/>
                </a:lnTo>
                <a:lnTo>
                  <a:pt x="214884" y="307847"/>
                </a:lnTo>
                <a:lnTo>
                  <a:pt x="300482" y="307847"/>
                </a:lnTo>
                <a:lnTo>
                  <a:pt x="300513" y="308776"/>
                </a:lnTo>
                <a:lnTo>
                  <a:pt x="301371" y="316039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798819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43007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4319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33951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532" y="26360"/>
                </a:lnTo>
                <a:lnTo>
                  <a:pt x="131016" y="2881"/>
                </a:lnTo>
                <a:lnTo>
                  <a:pt x="166116" y="0"/>
                </a:lnTo>
                <a:lnTo>
                  <a:pt x="187261" y="881"/>
                </a:lnTo>
                <a:lnTo>
                  <a:pt x="226123" y="8358"/>
                </a:lnTo>
                <a:lnTo>
                  <a:pt x="261032" y="24384"/>
                </a:lnTo>
                <a:lnTo>
                  <a:pt x="289702" y="49530"/>
                </a:lnTo>
                <a:lnTo>
                  <a:pt x="306337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9848" y="143256"/>
                </a:lnTo>
                <a:lnTo>
                  <a:pt x="330303" y="148470"/>
                </a:lnTo>
                <a:lnTo>
                  <a:pt x="331279" y="164020"/>
                </a:lnTo>
                <a:lnTo>
                  <a:pt x="331970" y="182141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297" y="226766"/>
                </a:lnTo>
                <a:lnTo>
                  <a:pt x="108537" y="262913"/>
                </a:lnTo>
                <a:lnTo>
                  <a:pt x="144780" y="284797"/>
                </a:lnTo>
                <a:lnTo>
                  <a:pt x="170688" y="288035"/>
                </a:lnTo>
                <a:lnTo>
                  <a:pt x="311389" y="288035"/>
                </a:lnTo>
                <a:lnTo>
                  <a:pt x="307943" y="293631"/>
                </a:lnTo>
                <a:lnTo>
                  <a:pt x="295656" y="309371"/>
                </a:lnTo>
                <a:lnTo>
                  <a:pt x="270533" y="330493"/>
                </a:lnTo>
                <a:lnTo>
                  <a:pt x="240982" y="345757"/>
                </a:lnTo>
                <a:lnTo>
                  <a:pt x="207144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29848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6337" y="73152"/>
                </a:lnTo>
                <a:lnTo>
                  <a:pt x="311181" y="81200"/>
                </a:lnTo>
                <a:lnTo>
                  <a:pt x="318897" y="98298"/>
                </a:lnTo>
                <a:lnTo>
                  <a:pt x="324897" y="116538"/>
                </a:lnTo>
                <a:lnTo>
                  <a:pt x="329184" y="135636"/>
                </a:lnTo>
                <a:lnTo>
                  <a:pt x="329848" y="143256"/>
                </a:lnTo>
                <a:close/>
              </a:path>
              <a:path w="332740" h="358139">
                <a:moveTo>
                  <a:pt x="311389" y="288035"/>
                </a:moveTo>
                <a:lnTo>
                  <a:pt x="170688" y="288035"/>
                </a:lnTo>
                <a:lnTo>
                  <a:pt x="184713" y="287154"/>
                </a:lnTo>
                <a:lnTo>
                  <a:pt x="197167" y="284416"/>
                </a:lnTo>
                <a:lnTo>
                  <a:pt x="228219" y="262318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45" y="263294"/>
                </a:lnTo>
                <a:lnTo>
                  <a:pt x="317373" y="278320"/>
                </a:lnTo>
                <a:lnTo>
                  <a:pt x="311389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90607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5824" y="345948"/>
                </a:moveTo>
                <a:lnTo>
                  <a:pt x="52768" y="332232"/>
                </a:lnTo>
                <a:lnTo>
                  <a:pt x="13716" y="291083"/>
                </a:lnTo>
                <a:lnTo>
                  <a:pt x="857" y="231076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225" y="217312"/>
                </a:lnTo>
                <a:lnTo>
                  <a:pt x="104060" y="258008"/>
                </a:lnTo>
                <a:lnTo>
                  <a:pt x="144780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19456" y="291083"/>
                </a:lnTo>
                <a:lnTo>
                  <a:pt x="214883" y="300228"/>
                </a:lnTo>
                <a:lnTo>
                  <a:pt x="211836" y="304800"/>
                </a:lnTo>
                <a:lnTo>
                  <a:pt x="182118" y="328993"/>
                </a:lnTo>
                <a:lnTo>
                  <a:pt x="140970" y="343852"/>
                </a:lnTo>
                <a:lnTo>
                  <a:pt x="128968" y="345400"/>
                </a:lnTo>
                <a:lnTo>
                  <a:pt x="115824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4780" y="272795"/>
                </a:lnTo>
                <a:lnTo>
                  <a:pt x="166568" y="270510"/>
                </a:lnTo>
                <a:lnTo>
                  <a:pt x="184213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856614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821" y="51339"/>
                </a:lnTo>
                <a:lnTo>
                  <a:pt x="120396" y="21336"/>
                </a:lnTo>
                <a:lnTo>
                  <a:pt x="164973" y="1404"/>
                </a:lnTo>
                <a:lnTo>
                  <a:pt x="184404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70688" y="89916"/>
                </a:lnTo>
                <a:lnTo>
                  <a:pt x="146423" y="92178"/>
                </a:lnTo>
                <a:lnTo>
                  <a:pt x="110466" y="109847"/>
                </a:lnTo>
                <a:lnTo>
                  <a:pt x="91440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09360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3858" y="96488"/>
                </a:lnTo>
                <a:lnTo>
                  <a:pt x="26527" y="59912"/>
                </a:lnTo>
                <a:lnTo>
                  <a:pt x="57102" y="25074"/>
                </a:lnTo>
                <a:lnTo>
                  <a:pt x="117586" y="2833"/>
                </a:lnTo>
                <a:lnTo>
                  <a:pt x="156972" y="0"/>
                </a:lnTo>
                <a:lnTo>
                  <a:pt x="184689" y="1404"/>
                </a:lnTo>
                <a:lnTo>
                  <a:pt x="234981" y="12215"/>
                </a:lnTo>
                <a:lnTo>
                  <a:pt x="276439" y="34409"/>
                </a:lnTo>
                <a:lnTo>
                  <a:pt x="295635" y="70103"/>
                </a:lnTo>
                <a:lnTo>
                  <a:pt x="153924" y="70103"/>
                </a:lnTo>
                <a:lnTo>
                  <a:pt x="139303" y="70985"/>
                </a:lnTo>
                <a:lnTo>
                  <a:pt x="105441" y="91630"/>
                </a:lnTo>
                <a:lnTo>
                  <a:pt x="98583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8204" y="358140"/>
                </a:moveTo>
                <a:lnTo>
                  <a:pt x="65341" y="351472"/>
                </a:lnTo>
                <a:lnTo>
                  <a:pt x="30479" y="332232"/>
                </a:lnTo>
                <a:lnTo>
                  <a:pt x="7810" y="300037"/>
                </a:lnTo>
                <a:lnTo>
                  <a:pt x="0" y="257555"/>
                </a:lnTo>
                <a:lnTo>
                  <a:pt x="3119" y="227837"/>
                </a:lnTo>
                <a:lnTo>
                  <a:pt x="27646" y="182117"/>
                </a:lnTo>
                <a:lnTo>
                  <a:pt x="63936" y="158686"/>
                </a:lnTo>
                <a:lnTo>
                  <a:pt x="103417" y="147256"/>
                </a:lnTo>
                <a:lnTo>
                  <a:pt x="158496" y="140207"/>
                </a:lnTo>
                <a:lnTo>
                  <a:pt x="169973" y="138803"/>
                </a:lnTo>
                <a:lnTo>
                  <a:pt x="207264" y="121919"/>
                </a:lnTo>
                <a:lnTo>
                  <a:pt x="211836" y="106679"/>
                </a:lnTo>
                <a:lnTo>
                  <a:pt x="210978" y="97226"/>
                </a:lnTo>
                <a:lnTo>
                  <a:pt x="179451" y="72199"/>
                </a:lnTo>
                <a:lnTo>
                  <a:pt x="153924" y="70103"/>
                </a:lnTo>
                <a:lnTo>
                  <a:pt x="295635" y="70103"/>
                </a:lnTo>
                <a:lnTo>
                  <a:pt x="297632" y="75985"/>
                </a:lnTo>
                <a:lnTo>
                  <a:pt x="300228" y="103631"/>
                </a:lnTo>
                <a:lnTo>
                  <a:pt x="300228" y="182879"/>
                </a:lnTo>
                <a:lnTo>
                  <a:pt x="211836" y="182879"/>
                </a:lnTo>
                <a:lnTo>
                  <a:pt x="207264" y="185927"/>
                </a:lnTo>
                <a:lnTo>
                  <a:pt x="201168" y="188975"/>
                </a:lnTo>
                <a:lnTo>
                  <a:pt x="195072" y="190499"/>
                </a:lnTo>
                <a:lnTo>
                  <a:pt x="188976" y="193547"/>
                </a:lnTo>
                <a:lnTo>
                  <a:pt x="181356" y="195071"/>
                </a:lnTo>
                <a:lnTo>
                  <a:pt x="170688" y="196595"/>
                </a:lnTo>
                <a:lnTo>
                  <a:pt x="150876" y="201167"/>
                </a:lnTo>
                <a:lnTo>
                  <a:pt x="109728" y="213359"/>
                </a:lnTo>
                <a:lnTo>
                  <a:pt x="88392" y="251459"/>
                </a:lnTo>
                <a:lnTo>
                  <a:pt x="89249" y="262032"/>
                </a:lnTo>
                <a:lnTo>
                  <a:pt x="115633" y="291655"/>
                </a:lnTo>
                <a:lnTo>
                  <a:pt x="132588" y="294131"/>
                </a:lnTo>
                <a:lnTo>
                  <a:pt x="300228" y="294131"/>
                </a:lnTo>
                <a:lnTo>
                  <a:pt x="300228" y="300227"/>
                </a:lnTo>
                <a:lnTo>
                  <a:pt x="301268" y="307847"/>
                </a:lnTo>
                <a:lnTo>
                  <a:pt x="214884" y="307847"/>
                </a:lnTo>
                <a:lnTo>
                  <a:pt x="205430" y="317587"/>
                </a:lnTo>
                <a:lnTo>
                  <a:pt x="172212" y="341376"/>
                </a:lnTo>
                <a:lnTo>
                  <a:pt x="125920" y="357020"/>
                </a:lnTo>
                <a:lnTo>
                  <a:pt x="108204" y="358140"/>
                </a:lnTo>
                <a:close/>
              </a:path>
              <a:path w="318770" h="358139">
                <a:moveTo>
                  <a:pt x="300228" y="294131"/>
                </a:moveTo>
                <a:lnTo>
                  <a:pt x="132588" y="294131"/>
                </a:lnTo>
                <a:lnTo>
                  <a:pt x="147161" y="293012"/>
                </a:lnTo>
                <a:lnTo>
                  <a:pt x="161163" y="289750"/>
                </a:lnTo>
                <a:lnTo>
                  <a:pt x="197691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300228" y="182879"/>
                </a:lnTo>
                <a:lnTo>
                  <a:pt x="300228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4028" y="347472"/>
                </a:lnTo>
                <a:lnTo>
                  <a:pt x="220980" y="341376"/>
                </a:lnTo>
                <a:lnTo>
                  <a:pt x="219456" y="333756"/>
                </a:lnTo>
                <a:lnTo>
                  <a:pt x="217932" y="327660"/>
                </a:lnTo>
                <a:lnTo>
                  <a:pt x="216408" y="323088"/>
                </a:lnTo>
                <a:lnTo>
                  <a:pt x="216408" y="315467"/>
                </a:lnTo>
                <a:lnTo>
                  <a:pt x="214884" y="307847"/>
                </a:lnTo>
                <a:lnTo>
                  <a:pt x="301268" y="307847"/>
                </a:lnTo>
                <a:lnTo>
                  <a:pt x="301394" y="308776"/>
                </a:lnTo>
                <a:lnTo>
                  <a:pt x="302704" y="316039"/>
                </a:lnTo>
                <a:lnTo>
                  <a:pt x="304299" y="321873"/>
                </a:lnTo>
                <a:lnTo>
                  <a:pt x="306324" y="326136"/>
                </a:lnTo>
                <a:lnTo>
                  <a:pt x="309372" y="330708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267055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0" y="0"/>
                </a:moveTo>
                <a:lnTo>
                  <a:pt x="89916" y="0"/>
                </a:lnTo>
                <a:lnTo>
                  <a:pt x="89916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1242" y="1818409"/>
            <a:ext cx="251547" cy="311727"/>
          </a:xfrm>
          <a:custGeom>
            <a:avLst/>
            <a:gdLst/>
            <a:ahLst/>
            <a:cxnLst/>
            <a:rect l="l" t="t" r="r" b="b"/>
            <a:pathLst>
              <a:path w="368934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99060" y="0"/>
                </a:lnTo>
                <a:lnTo>
                  <a:pt x="175282" y="132587"/>
                </a:lnTo>
                <a:lnTo>
                  <a:pt x="88392" y="132587"/>
                </a:lnTo>
                <a:lnTo>
                  <a:pt x="88392" y="457200"/>
                </a:lnTo>
                <a:close/>
              </a:path>
              <a:path w="368934" h="457200">
                <a:moveTo>
                  <a:pt x="368808" y="315468"/>
                </a:moveTo>
                <a:lnTo>
                  <a:pt x="280416" y="315468"/>
                </a:lnTo>
                <a:lnTo>
                  <a:pt x="280416" y="0"/>
                </a:lnTo>
                <a:lnTo>
                  <a:pt x="368808" y="0"/>
                </a:lnTo>
                <a:lnTo>
                  <a:pt x="368808" y="315468"/>
                </a:lnTo>
                <a:close/>
              </a:path>
              <a:path w="368934" h="457200">
                <a:moveTo>
                  <a:pt x="368808" y="457200"/>
                </a:moveTo>
                <a:lnTo>
                  <a:pt x="272795" y="457200"/>
                </a:lnTo>
                <a:lnTo>
                  <a:pt x="88392" y="132587"/>
                </a:lnTo>
                <a:lnTo>
                  <a:pt x="175282" y="132587"/>
                </a:lnTo>
                <a:lnTo>
                  <a:pt x="280416" y="315468"/>
                </a:lnTo>
                <a:lnTo>
                  <a:pt x="368808" y="315468"/>
                </a:lnTo>
                <a:lnTo>
                  <a:pt x="368808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802187" y="1893224"/>
            <a:ext cx="226002" cy="244186"/>
          </a:xfrm>
          <a:custGeom>
            <a:avLst/>
            <a:gdLst/>
            <a:ahLst/>
            <a:cxnLst/>
            <a:rect l="l" t="t" r="r" b="b"/>
            <a:pathLst>
              <a:path w="331470" h="358139">
                <a:moveTo>
                  <a:pt x="169164" y="358140"/>
                </a:moveTo>
                <a:lnTo>
                  <a:pt x="105727" y="347853"/>
                </a:lnTo>
                <a:lnTo>
                  <a:pt x="50292" y="316992"/>
                </a:lnTo>
                <a:lnTo>
                  <a:pt x="12573" y="262318"/>
                </a:lnTo>
                <a:lnTo>
                  <a:pt x="3143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294" y="26360"/>
                </a:lnTo>
                <a:lnTo>
                  <a:pt x="129730" y="2881"/>
                </a:lnTo>
                <a:lnTo>
                  <a:pt x="164592" y="0"/>
                </a:lnTo>
                <a:lnTo>
                  <a:pt x="185975" y="881"/>
                </a:lnTo>
                <a:lnTo>
                  <a:pt x="225885" y="8358"/>
                </a:lnTo>
                <a:lnTo>
                  <a:pt x="275653" y="35814"/>
                </a:lnTo>
                <a:lnTo>
                  <a:pt x="301752" y="65532"/>
                </a:lnTo>
                <a:lnTo>
                  <a:pt x="306326" y="73152"/>
                </a:lnTo>
                <a:lnTo>
                  <a:pt x="164592" y="73152"/>
                </a:lnTo>
                <a:lnTo>
                  <a:pt x="148566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8833" y="143256"/>
                </a:lnTo>
                <a:lnTo>
                  <a:pt x="329636" y="148470"/>
                </a:lnTo>
                <a:lnTo>
                  <a:pt x="330898" y="164020"/>
                </a:lnTo>
                <a:lnTo>
                  <a:pt x="331303" y="182141"/>
                </a:lnTo>
                <a:lnTo>
                  <a:pt x="330708" y="202692"/>
                </a:lnTo>
                <a:lnTo>
                  <a:pt x="88392" y="202692"/>
                </a:lnTo>
                <a:lnTo>
                  <a:pt x="91273" y="226766"/>
                </a:lnTo>
                <a:lnTo>
                  <a:pt x="107894" y="262913"/>
                </a:lnTo>
                <a:lnTo>
                  <a:pt x="144018" y="284797"/>
                </a:lnTo>
                <a:lnTo>
                  <a:pt x="170688" y="288035"/>
                </a:lnTo>
                <a:lnTo>
                  <a:pt x="310912" y="288035"/>
                </a:lnTo>
                <a:lnTo>
                  <a:pt x="307300" y="293631"/>
                </a:lnTo>
                <a:lnTo>
                  <a:pt x="294132" y="309371"/>
                </a:lnTo>
                <a:lnTo>
                  <a:pt x="269890" y="330493"/>
                </a:lnTo>
                <a:lnTo>
                  <a:pt x="240792" y="345757"/>
                </a:lnTo>
                <a:lnTo>
                  <a:pt x="207121" y="355020"/>
                </a:lnTo>
                <a:lnTo>
                  <a:pt x="169164" y="358140"/>
                </a:lnTo>
                <a:close/>
              </a:path>
              <a:path w="331470" h="358139">
                <a:moveTo>
                  <a:pt x="328833" y="143256"/>
                </a:moveTo>
                <a:lnTo>
                  <a:pt x="239268" y="143256"/>
                </a:lnTo>
                <a:lnTo>
                  <a:pt x="236958" y="127230"/>
                </a:lnTo>
                <a:lnTo>
                  <a:pt x="232219" y="113347"/>
                </a:lnTo>
                <a:lnTo>
                  <a:pt x="204025" y="83439"/>
                </a:lnTo>
                <a:lnTo>
                  <a:pt x="164592" y="73152"/>
                </a:lnTo>
                <a:lnTo>
                  <a:pt x="306326" y="73152"/>
                </a:lnTo>
                <a:lnTo>
                  <a:pt x="311157" y="81200"/>
                </a:lnTo>
                <a:lnTo>
                  <a:pt x="318706" y="98298"/>
                </a:lnTo>
                <a:lnTo>
                  <a:pt x="324254" y="116538"/>
                </a:lnTo>
                <a:lnTo>
                  <a:pt x="327660" y="135636"/>
                </a:lnTo>
                <a:lnTo>
                  <a:pt x="328833" y="143256"/>
                </a:lnTo>
                <a:close/>
              </a:path>
              <a:path w="331470" h="358139">
                <a:moveTo>
                  <a:pt x="310912" y="288035"/>
                </a:moveTo>
                <a:lnTo>
                  <a:pt x="170688" y="288035"/>
                </a:lnTo>
                <a:lnTo>
                  <a:pt x="184070" y="287154"/>
                </a:lnTo>
                <a:lnTo>
                  <a:pt x="196596" y="284416"/>
                </a:lnTo>
                <a:lnTo>
                  <a:pt x="231648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3921" y="263294"/>
                </a:lnTo>
                <a:lnTo>
                  <a:pt x="317182" y="278320"/>
                </a:lnTo>
                <a:lnTo>
                  <a:pt x="310912" y="2880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035983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9352" y="434340"/>
                </a:moveTo>
                <a:lnTo>
                  <a:pt x="95631" y="429958"/>
                </a:lnTo>
                <a:lnTo>
                  <a:pt x="56245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6159" y="345995"/>
                </a:lnTo>
                <a:lnTo>
                  <a:pt x="173736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9352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5928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179377" y="1899458"/>
            <a:ext cx="328613" cy="230765"/>
          </a:xfrm>
          <a:custGeom>
            <a:avLst/>
            <a:gdLst/>
            <a:ahLst/>
            <a:cxnLst/>
            <a:rect l="l" t="t" r="r" b="b"/>
            <a:pathLst>
              <a:path w="481965" h="338455">
                <a:moveTo>
                  <a:pt x="185928" y="338328"/>
                </a:moveTo>
                <a:lnTo>
                  <a:pt x="94488" y="338328"/>
                </a:lnTo>
                <a:lnTo>
                  <a:pt x="0" y="0"/>
                </a:lnTo>
                <a:lnTo>
                  <a:pt x="94488" y="0"/>
                </a:lnTo>
                <a:lnTo>
                  <a:pt x="147828" y="242316"/>
                </a:lnTo>
                <a:lnTo>
                  <a:pt x="207264" y="242316"/>
                </a:lnTo>
                <a:lnTo>
                  <a:pt x="185928" y="338328"/>
                </a:lnTo>
                <a:close/>
              </a:path>
              <a:path w="481965" h="338455">
                <a:moveTo>
                  <a:pt x="207264" y="242316"/>
                </a:moveTo>
                <a:lnTo>
                  <a:pt x="147828" y="242316"/>
                </a:lnTo>
                <a:lnTo>
                  <a:pt x="196596" y="0"/>
                </a:lnTo>
                <a:lnTo>
                  <a:pt x="286512" y="0"/>
                </a:lnTo>
                <a:lnTo>
                  <a:pt x="305371" y="91440"/>
                </a:lnTo>
                <a:lnTo>
                  <a:pt x="240792" y="91440"/>
                </a:lnTo>
                <a:lnTo>
                  <a:pt x="207264" y="242316"/>
                </a:lnTo>
                <a:close/>
              </a:path>
              <a:path w="481965" h="338455">
                <a:moveTo>
                  <a:pt x="411287" y="243840"/>
                </a:moveTo>
                <a:lnTo>
                  <a:pt x="336804" y="243840"/>
                </a:lnTo>
                <a:lnTo>
                  <a:pt x="390144" y="0"/>
                </a:lnTo>
                <a:lnTo>
                  <a:pt x="481584" y="0"/>
                </a:lnTo>
                <a:lnTo>
                  <a:pt x="411287" y="243840"/>
                </a:lnTo>
                <a:close/>
              </a:path>
              <a:path w="481965" h="338455">
                <a:moveTo>
                  <a:pt x="384048" y="338328"/>
                </a:moveTo>
                <a:lnTo>
                  <a:pt x="292608" y="338328"/>
                </a:lnTo>
                <a:lnTo>
                  <a:pt x="240792" y="91440"/>
                </a:lnTo>
                <a:lnTo>
                  <a:pt x="305371" y="91440"/>
                </a:lnTo>
                <a:lnTo>
                  <a:pt x="336804" y="243840"/>
                </a:lnTo>
                <a:lnTo>
                  <a:pt x="411287" y="243840"/>
                </a:lnTo>
                <a:lnTo>
                  <a:pt x="384048" y="338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527473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3736" y="358140"/>
                </a:moveTo>
                <a:lnTo>
                  <a:pt x="132897" y="354972"/>
                </a:lnTo>
                <a:lnTo>
                  <a:pt x="67222" y="329207"/>
                </a:lnTo>
                <a:lnTo>
                  <a:pt x="24431" y="278630"/>
                </a:lnTo>
                <a:lnTo>
                  <a:pt x="2809" y="215241"/>
                </a:lnTo>
                <a:lnTo>
                  <a:pt x="0" y="179832"/>
                </a:lnTo>
                <a:lnTo>
                  <a:pt x="2809" y="144422"/>
                </a:lnTo>
                <a:lnTo>
                  <a:pt x="24431" y="81033"/>
                </a:lnTo>
                <a:lnTo>
                  <a:pt x="67222" y="30218"/>
                </a:lnTo>
                <a:lnTo>
                  <a:pt x="132897" y="3405"/>
                </a:lnTo>
                <a:lnTo>
                  <a:pt x="173736" y="0"/>
                </a:lnTo>
                <a:lnTo>
                  <a:pt x="214336" y="3405"/>
                </a:lnTo>
                <a:lnTo>
                  <a:pt x="249364" y="13525"/>
                </a:lnTo>
                <a:lnTo>
                  <a:pt x="278963" y="30218"/>
                </a:lnTo>
                <a:lnTo>
                  <a:pt x="303276" y="53340"/>
                </a:lnTo>
                <a:lnTo>
                  <a:pt x="316784" y="73152"/>
                </a:lnTo>
                <a:lnTo>
                  <a:pt x="172212" y="73152"/>
                </a:lnTo>
                <a:lnTo>
                  <a:pt x="153685" y="74866"/>
                </a:lnTo>
                <a:lnTo>
                  <a:pt x="111252" y="100583"/>
                </a:lnTo>
                <a:lnTo>
                  <a:pt x="91320" y="154590"/>
                </a:lnTo>
                <a:lnTo>
                  <a:pt x="89916" y="178308"/>
                </a:lnTo>
                <a:lnTo>
                  <a:pt x="91320" y="202906"/>
                </a:lnTo>
                <a:lnTo>
                  <a:pt x="102131" y="242387"/>
                </a:lnTo>
                <a:lnTo>
                  <a:pt x="137160" y="278130"/>
                </a:lnTo>
                <a:lnTo>
                  <a:pt x="172212" y="284988"/>
                </a:lnTo>
                <a:lnTo>
                  <a:pt x="317824" y="284988"/>
                </a:lnTo>
                <a:lnTo>
                  <a:pt x="303276" y="306324"/>
                </a:lnTo>
                <a:lnTo>
                  <a:pt x="278963" y="329207"/>
                </a:lnTo>
                <a:lnTo>
                  <a:pt x="249364" y="345376"/>
                </a:lnTo>
                <a:lnTo>
                  <a:pt x="214336" y="354972"/>
                </a:lnTo>
                <a:lnTo>
                  <a:pt x="173736" y="358140"/>
                </a:lnTo>
                <a:close/>
              </a:path>
              <a:path w="346075" h="358139">
                <a:moveTo>
                  <a:pt x="317824" y="284988"/>
                </a:moveTo>
                <a:lnTo>
                  <a:pt x="172212" y="284988"/>
                </a:lnTo>
                <a:lnTo>
                  <a:pt x="190500" y="283273"/>
                </a:lnTo>
                <a:lnTo>
                  <a:pt x="206502" y="278130"/>
                </a:lnTo>
                <a:lnTo>
                  <a:pt x="241411" y="242387"/>
                </a:lnTo>
                <a:lnTo>
                  <a:pt x="251793" y="202906"/>
                </a:lnTo>
                <a:lnTo>
                  <a:pt x="252984" y="178308"/>
                </a:lnTo>
                <a:lnTo>
                  <a:pt x="251793" y="154590"/>
                </a:lnTo>
                <a:lnTo>
                  <a:pt x="241411" y="115728"/>
                </a:lnTo>
                <a:lnTo>
                  <a:pt x="206502" y="80009"/>
                </a:lnTo>
                <a:lnTo>
                  <a:pt x="172212" y="73152"/>
                </a:lnTo>
                <a:lnTo>
                  <a:pt x="316784" y="73152"/>
                </a:lnTo>
                <a:lnTo>
                  <a:pt x="322159" y="81033"/>
                </a:lnTo>
                <a:lnTo>
                  <a:pt x="335470" y="111442"/>
                </a:lnTo>
                <a:lnTo>
                  <a:pt x="343352" y="144422"/>
                </a:lnTo>
                <a:lnTo>
                  <a:pt x="345948" y="179832"/>
                </a:lnTo>
                <a:lnTo>
                  <a:pt x="343352" y="215241"/>
                </a:lnTo>
                <a:lnTo>
                  <a:pt x="335470" y="248221"/>
                </a:lnTo>
                <a:lnTo>
                  <a:pt x="322159" y="278630"/>
                </a:lnTo>
                <a:lnTo>
                  <a:pt x="317824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805948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583" y="51339"/>
                </a:lnTo>
                <a:lnTo>
                  <a:pt x="118872" y="21336"/>
                </a:lnTo>
                <a:lnTo>
                  <a:pt x="164306" y="1404"/>
                </a:lnTo>
                <a:lnTo>
                  <a:pt x="182880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69164" y="89916"/>
                </a:lnTo>
                <a:lnTo>
                  <a:pt x="144899" y="92178"/>
                </a:lnTo>
                <a:lnTo>
                  <a:pt x="108942" y="109847"/>
                </a:lnTo>
                <a:lnTo>
                  <a:pt x="90678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973243" y="1818409"/>
            <a:ext cx="214313" cy="311727"/>
          </a:xfrm>
          <a:custGeom>
            <a:avLst/>
            <a:gdLst/>
            <a:ahLst/>
            <a:cxnLst/>
            <a:rect l="l" t="t" r="r" b="b"/>
            <a:pathLst>
              <a:path w="314325" h="457200">
                <a:moveTo>
                  <a:pt x="88392" y="457200"/>
                </a:moveTo>
                <a:lnTo>
                  <a:pt x="0" y="457200"/>
                </a:lnTo>
                <a:lnTo>
                  <a:pt x="0" y="0"/>
                </a:lnTo>
                <a:lnTo>
                  <a:pt x="88392" y="0"/>
                </a:lnTo>
                <a:lnTo>
                  <a:pt x="88392" y="249936"/>
                </a:lnTo>
                <a:lnTo>
                  <a:pt x="190182" y="249936"/>
                </a:lnTo>
                <a:lnTo>
                  <a:pt x="227492" y="312420"/>
                </a:lnTo>
                <a:lnTo>
                  <a:pt x="123444" y="312420"/>
                </a:lnTo>
                <a:lnTo>
                  <a:pt x="88392" y="350520"/>
                </a:lnTo>
                <a:lnTo>
                  <a:pt x="88392" y="457200"/>
                </a:lnTo>
                <a:close/>
              </a:path>
              <a:path w="314325" h="457200">
                <a:moveTo>
                  <a:pt x="190182" y="249936"/>
                </a:moveTo>
                <a:lnTo>
                  <a:pt x="88392" y="249936"/>
                </a:lnTo>
                <a:lnTo>
                  <a:pt x="202692" y="118872"/>
                </a:lnTo>
                <a:lnTo>
                  <a:pt x="309372" y="118872"/>
                </a:lnTo>
                <a:lnTo>
                  <a:pt x="187452" y="245364"/>
                </a:lnTo>
                <a:lnTo>
                  <a:pt x="190182" y="249936"/>
                </a:lnTo>
                <a:close/>
              </a:path>
              <a:path w="314325" h="457200">
                <a:moveTo>
                  <a:pt x="313943" y="457200"/>
                </a:moveTo>
                <a:lnTo>
                  <a:pt x="205740" y="457200"/>
                </a:lnTo>
                <a:lnTo>
                  <a:pt x="123444" y="312420"/>
                </a:lnTo>
                <a:lnTo>
                  <a:pt x="227492" y="312420"/>
                </a:lnTo>
                <a:lnTo>
                  <a:pt x="313943" y="457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82045" y="2714105"/>
            <a:ext cx="237259" cy="289214"/>
          </a:xfrm>
          <a:custGeom>
            <a:avLst/>
            <a:gdLst/>
            <a:ahLst/>
            <a:cxnLst/>
            <a:rect l="l" t="t" r="r" b="b"/>
            <a:pathLst>
              <a:path w="347979" h="424179">
                <a:moveTo>
                  <a:pt x="173736" y="423672"/>
                </a:moveTo>
                <a:lnTo>
                  <a:pt x="130111" y="419862"/>
                </a:lnTo>
                <a:lnTo>
                  <a:pt x="78200" y="398049"/>
                </a:lnTo>
                <a:lnTo>
                  <a:pt x="39624" y="361188"/>
                </a:lnTo>
                <a:lnTo>
                  <a:pt x="14549" y="312110"/>
                </a:lnTo>
                <a:lnTo>
                  <a:pt x="5143" y="274415"/>
                </a:lnTo>
                <a:lnTo>
                  <a:pt x="571" y="233267"/>
                </a:lnTo>
                <a:lnTo>
                  <a:pt x="0" y="211836"/>
                </a:lnTo>
                <a:lnTo>
                  <a:pt x="857" y="184380"/>
                </a:lnTo>
                <a:lnTo>
                  <a:pt x="7715" y="135755"/>
                </a:lnTo>
                <a:lnTo>
                  <a:pt x="22050" y="95488"/>
                </a:lnTo>
                <a:lnTo>
                  <a:pt x="41576" y="62436"/>
                </a:lnTo>
                <a:lnTo>
                  <a:pt x="80772" y="27051"/>
                </a:lnTo>
                <a:lnTo>
                  <a:pt x="130230" y="7072"/>
                </a:lnTo>
                <a:lnTo>
                  <a:pt x="187452" y="0"/>
                </a:lnTo>
                <a:lnTo>
                  <a:pt x="202287" y="571"/>
                </a:lnTo>
                <a:lnTo>
                  <a:pt x="245364" y="9144"/>
                </a:lnTo>
                <a:lnTo>
                  <a:pt x="280511" y="24574"/>
                </a:lnTo>
                <a:lnTo>
                  <a:pt x="291084" y="32004"/>
                </a:lnTo>
                <a:lnTo>
                  <a:pt x="176783" y="32004"/>
                </a:lnTo>
                <a:lnTo>
                  <a:pt x="159305" y="33099"/>
                </a:lnTo>
                <a:lnTo>
                  <a:pt x="114300" y="47244"/>
                </a:lnTo>
                <a:lnTo>
                  <a:pt x="80438" y="74890"/>
                </a:lnTo>
                <a:lnTo>
                  <a:pt x="56388" y="112776"/>
                </a:lnTo>
                <a:lnTo>
                  <a:pt x="42600" y="159543"/>
                </a:lnTo>
                <a:lnTo>
                  <a:pt x="38100" y="211836"/>
                </a:lnTo>
                <a:lnTo>
                  <a:pt x="38647" y="228076"/>
                </a:lnTo>
                <a:lnTo>
                  <a:pt x="45719" y="277368"/>
                </a:lnTo>
                <a:lnTo>
                  <a:pt x="61150" y="322159"/>
                </a:lnTo>
                <a:lnTo>
                  <a:pt x="87058" y="358140"/>
                </a:lnTo>
                <a:lnTo>
                  <a:pt x="125849" y="383309"/>
                </a:lnTo>
                <a:lnTo>
                  <a:pt x="181356" y="391668"/>
                </a:lnTo>
                <a:lnTo>
                  <a:pt x="282815" y="391668"/>
                </a:lnTo>
                <a:lnTo>
                  <a:pt x="271272" y="399478"/>
                </a:lnTo>
                <a:lnTo>
                  <a:pt x="228171" y="417885"/>
                </a:lnTo>
                <a:lnTo>
                  <a:pt x="192833" y="423076"/>
                </a:lnTo>
                <a:lnTo>
                  <a:pt x="173736" y="423672"/>
                </a:lnTo>
                <a:close/>
              </a:path>
              <a:path w="347979" h="424179">
                <a:moveTo>
                  <a:pt x="342900" y="128016"/>
                </a:moveTo>
                <a:lnTo>
                  <a:pt x="304800" y="128016"/>
                </a:lnTo>
                <a:lnTo>
                  <a:pt x="297680" y="103727"/>
                </a:lnTo>
                <a:lnTo>
                  <a:pt x="287845" y="83439"/>
                </a:lnTo>
                <a:lnTo>
                  <a:pt x="260604" y="54864"/>
                </a:lnTo>
                <a:lnTo>
                  <a:pt x="223837" y="37719"/>
                </a:lnTo>
                <a:lnTo>
                  <a:pt x="176783" y="32004"/>
                </a:lnTo>
                <a:lnTo>
                  <a:pt x="291084" y="32004"/>
                </a:lnTo>
                <a:lnTo>
                  <a:pt x="318087" y="61150"/>
                </a:lnTo>
                <a:lnTo>
                  <a:pt x="336042" y="98298"/>
                </a:lnTo>
                <a:lnTo>
                  <a:pt x="340042" y="112585"/>
                </a:lnTo>
                <a:lnTo>
                  <a:pt x="342900" y="128016"/>
                </a:lnTo>
                <a:close/>
              </a:path>
              <a:path w="347979" h="424179">
                <a:moveTo>
                  <a:pt x="282815" y="391668"/>
                </a:moveTo>
                <a:lnTo>
                  <a:pt x="181356" y="391668"/>
                </a:lnTo>
                <a:lnTo>
                  <a:pt x="193643" y="391334"/>
                </a:lnTo>
                <a:lnTo>
                  <a:pt x="205359" y="390144"/>
                </a:lnTo>
                <a:lnTo>
                  <a:pt x="247840" y="373761"/>
                </a:lnTo>
                <a:lnTo>
                  <a:pt x="279844" y="344233"/>
                </a:lnTo>
                <a:lnTo>
                  <a:pt x="301180" y="304609"/>
                </a:lnTo>
                <a:lnTo>
                  <a:pt x="307848" y="281940"/>
                </a:lnTo>
                <a:lnTo>
                  <a:pt x="347472" y="281940"/>
                </a:lnTo>
                <a:lnTo>
                  <a:pt x="333970" y="323088"/>
                </a:lnTo>
                <a:lnTo>
                  <a:pt x="313182" y="360807"/>
                </a:lnTo>
                <a:lnTo>
                  <a:pt x="283273" y="391358"/>
                </a:lnTo>
                <a:lnTo>
                  <a:pt x="282815" y="3916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853247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3606" y="299656"/>
                </a:lnTo>
                <a:lnTo>
                  <a:pt x="5905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75" y="273748"/>
                </a:lnTo>
                <a:lnTo>
                  <a:pt x="157924" y="272033"/>
                </a:lnTo>
                <a:lnTo>
                  <a:pt x="196024" y="252412"/>
                </a:lnTo>
                <a:lnTo>
                  <a:pt x="220408" y="218312"/>
                </a:lnTo>
                <a:lnTo>
                  <a:pt x="231267" y="175831"/>
                </a:lnTo>
                <a:lnTo>
                  <a:pt x="233172" y="152399"/>
                </a:lnTo>
                <a:lnTo>
                  <a:pt x="232648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28" y="169235"/>
                </a:lnTo>
                <a:lnTo>
                  <a:pt x="257556" y="214883"/>
                </a:lnTo>
                <a:lnTo>
                  <a:pt x="239339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077690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68580" y="48768"/>
                </a:moveTo>
                <a:lnTo>
                  <a:pt x="33528" y="48768"/>
                </a:lnTo>
                <a:lnTo>
                  <a:pt x="43172" y="38147"/>
                </a:lnTo>
                <a:lnTo>
                  <a:pt x="74676" y="13716"/>
                </a:lnTo>
                <a:lnTo>
                  <a:pt x="111966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0396" y="30480"/>
                </a:lnTo>
                <a:lnTo>
                  <a:pt x="112680" y="30765"/>
                </a:lnTo>
                <a:lnTo>
                  <a:pt x="74318" y="44696"/>
                </a:lnTo>
                <a:lnTo>
                  <a:pt x="68580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68580" y="48768"/>
                </a:lnTo>
                <a:lnTo>
                  <a:pt x="62484" y="53340"/>
                </a:lnTo>
                <a:lnTo>
                  <a:pt x="56388" y="59436"/>
                </a:lnTo>
                <a:lnTo>
                  <a:pt x="51816" y="65532"/>
                </a:lnTo>
                <a:lnTo>
                  <a:pt x="47244" y="73152"/>
                </a:lnTo>
                <a:lnTo>
                  <a:pt x="42672" y="79248"/>
                </a:lnTo>
                <a:lnTo>
                  <a:pt x="33528" y="114300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0" y="108204"/>
                </a:lnTo>
                <a:lnTo>
                  <a:pt x="195453" y="91440"/>
                </a:lnTo>
                <a:lnTo>
                  <a:pt x="178308" y="50292"/>
                </a:lnTo>
                <a:lnTo>
                  <a:pt x="139517" y="31861"/>
                </a:lnTo>
                <a:lnTo>
                  <a:pt x="120396" y="30480"/>
                </a:lnTo>
                <a:lnTo>
                  <a:pt x="206476" y="30480"/>
                </a:lnTo>
                <a:lnTo>
                  <a:pt x="225599" y="65793"/>
                </a:lnTo>
                <a:lnTo>
                  <a:pt x="230101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268883" y="2798272"/>
            <a:ext cx="177944" cy="197427"/>
          </a:xfrm>
          <a:custGeom>
            <a:avLst/>
            <a:gdLst/>
            <a:ahLst/>
            <a:cxnLst/>
            <a:rect l="l" t="t" r="r" b="b"/>
            <a:pathLst>
              <a:path w="260984" h="289560">
                <a:moveTo>
                  <a:pt x="147828" y="289560"/>
                </a:moveTo>
                <a:lnTo>
                  <a:pt x="109728" y="289560"/>
                </a:lnTo>
                <a:lnTo>
                  <a:pt x="0" y="0"/>
                </a:lnTo>
                <a:lnTo>
                  <a:pt x="36576" y="0"/>
                </a:lnTo>
                <a:lnTo>
                  <a:pt x="129540" y="248412"/>
                </a:lnTo>
                <a:lnTo>
                  <a:pt x="163854" y="248412"/>
                </a:lnTo>
                <a:lnTo>
                  <a:pt x="147828" y="289560"/>
                </a:lnTo>
                <a:close/>
              </a:path>
              <a:path w="260984" h="289560">
                <a:moveTo>
                  <a:pt x="163854" y="248412"/>
                </a:moveTo>
                <a:lnTo>
                  <a:pt x="129540" y="248412"/>
                </a:lnTo>
                <a:lnTo>
                  <a:pt x="224028" y="0"/>
                </a:lnTo>
                <a:lnTo>
                  <a:pt x="260604" y="0"/>
                </a:lnTo>
                <a:lnTo>
                  <a:pt x="163854" y="2484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467350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249" y="299656"/>
                </a:lnTo>
                <a:lnTo>
                  <a:pt x="59245" y="283463"/>
                </a:lnTo>
                <a:lnTo>
                  <a:pt x="30813" y="256746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193" y="56316"/>
                </a:lnTo>
                <a:lnTo>
                  <a:pt x="51816" y="26669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0904" y="30479"/>
                </a:lnTo>
                <a:lnTo>
                  <a:pt x="134112" y="30479"/>
                </a:lnTo>
                <a:lnTo>
                  <a:pt x="120967" y="31289"/>
                </a:lnTo>
                <a:lnTo>
                  <a:pt x="79557" y="47148"/>
                </a:lnTo>
                <a:lnTo>
                  <a:pt x="52482" y="77128"/>
                </a:lnTo>
                <a:lnTo>
                  <a:pt x="37623" y="118752"/>
                </a:lnTo>
                <a:lnTo>
                  <a:pt x="35052" y="152399"/>
                </a:lnTo>
                <a:lnTo>
                  <a:pt x="35361" y="165830"/>
                </a:lnTo>
                <a:lnTo>
                  <a:pt x="44862" y="213574"/>
                </a:lnTo>
                <a:lnTo>
                  <a:pt x="66579" y="248459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20690" y="274319"/>
                </a:lnTo>
                <a:lnTo>
                  <a:pt x="212026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0690" y="274319"/>
                </a:moveTo>
                <a:lnTo>
                  <a:pt x="134112" y="274319"/>
                </a:lnTo>
                <a:lnTo>
                  <a:pt x="146399" y="273748"/>
                </a:lnTo>
                <a:lnTo>
                  <a:pt x="158115" y="272033"/>
                </a:lnTo>
                <a:lnTo>
                  <a:pt x="196215" y="252412"/>
                </a:lnTo>
                <a:lnTo>
                  <a:pt x="220408" y="218312"/>
                </a:lnTo>
                <a:lnTo>
                  <a:pt x="231838" y="175831"/>
                </a:lnTo>
                <a:lnTo>
                  <a:pt x="233172" y="152399"/>
                </a:lnTo>
                <a:lnTo>
                  <a:pt x="232862" y="140088"/>
                </a:lnTo>
                <a:lnTo>
                  <a:pt x="224242" y="94273"/>
                </a:lnTo>
                <a:lnTo>
                  <a:pt x="203406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0904" y="30479"/>
                </a:lnTo>
                <a:lnTo>
                  <a:pt x="249174" y="66865"/>
                </a:lnTo>
                <a:lnTo>
                  <a:pt x="263080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39363" y="253031"/>
                </a:lnTo>
                <a:lnTo>
                  <a:pt x="222194" y="273129"/>
                </a:lnTo>
                <a:lnTo>
                  <a:pt x="220690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706860" y="2721379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775959" y="2798272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103631" y="297179"/>
                </a:moveTo>
                <a:lnTo>
                  <a:pt x="64841" y="293322"/>
                </a:lnTo>
                <a:lnTo>
                  <a:pt x="29146" y="273915"/>
                </a:lnTo>
                <a:lnTo>
                  <a:pt x="6095" y="233171"/>
                </a:lnTo>
                <a:lnTo>
                  <a:pt x="44" y="192143"/>
                </a:lnTo>
                <a:lnTo>
                  <a:pt x="0" y="0"/>
                </a:lnTo>
                <a:lnTo>
                  <a:pt x="33527" y="0"/>
                </a:lnTo>
                <a:lnTo>
                  <a:pt x="33633" y="192143"/>
                </a:lnTo>
                <a:lnTo>
                  <a:pt x="34647" y="207883"/>
                </a:lnTo>
                <a:lnTo>
                  <a:pt x="50291" y="246887"/>
                </a:lnTo>
                <a:lnTo>
                  <a:pt x="89939" y="265533"/>
                </a:lnTo>
                <a:lnTo>
                  <a:pt x="108203" y="266699"/>
                </a:lnTo>
                <a:lnTo>
                  <a:pt x="181355" y="266699"/>
                </a:lnTo>
                <a:lnTo>
                  <a:pt x="175259" y="271271"/>
                </a:lnTo>
                <a:lnTo>
                  <a:pt x="169163" y="277367"/>
                </a:lnTo>
                <a:lnTo>
                  <a:pt x="161543" y="281939"/>
                </a:lnTo>
                <a:lnTo>
                  <a:pt x="156448" y="285107"/>
                </a:lnTo>
                <a:lnTo>
                  <a:pt x="112514" y="296894"/>
                </a:lnTo>
                <a:lnTo>
                  <a:pt x="103631" y="297179"/>
                </a:lnTo>
                <a:close/>
              </a:path>
              <a:path w="230504" h="297179">
                <a:moveTo>
                  <a:pt x="181355" y="266699"/>
                </a:moveTo>
                <a:lnTo>
                  <a:pt x="108203" y="266699"/>
                </a:lnTo>
                <a:lnTo>
                  <a:pt x="118205" y="266366"/>
                </a:lnTo>
                <a:lnTo>
                  <a:pt x="127634" y="265175"/>
                </a:lnTo>
                <a:lnTo>
                  <a:pt x="167711" y="243649"/>
                </a:lnTo>
                <a:lnTo>
                  <a:pt x="190499" y="202691"/>
                </a:lnTo>
                <a:lnTo>
                  <a:pt x="196595" y="158495"/>
                </a:lnTo>
                <a:lnTo>
                  <a:pt x="196595" y="0"/>
                </a:lnTo>
                <a:lnTo>
                  <a:pt x="230123" y="0"/>
                </a:lnTo>
                <a:lnTo>
                  <a:pt x="230123" y="249935"/>
                </a:lnTo>
                <a:lnTo>
                  <a:pt x="196595" y="249935"/>
                </a:lnTo>
                <a:lnTo>
                  <a:pt x="192023" y="254507"/>
                </a:lnTo>
                <a:lnTo>
                  <a:pt x="187451" y="260603"/>
                </a:lnTo>
                <a:lnTo>
                  <a:pt x="181355" y="266699"/>
                </a:lnTo>
                <a:close/>
              </a:path>
              <a:path w="230504" h="297179">
                <a:moveTo>
                  <a:pt x="230123" y="289559"/>
                </a:moveTo>
                <a:lnTo>
                  <a:pt x="196595" y="289559"/>
                </a:lnTo>
                <a:lnTo>
                  <a:pt x="196595" y="249935"/>
                </a:lnTo>
                <a:lnTo>
                  <a:pt x="230123" y="249935"/>
                </a:lnTo>
                <a:lnTo>
                  <a:pt x="230123" y="2895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968191" y="2743199"/>
            <a:ext cx="89622" cy="258041"/>
          </a:xfrm>
          <a:custGeom>
            <a:avLst/>
            <a:gdLst/>
            <a:ahLst/>
            <a:cxnLst/>
            <a:rect l="l" t="t" r="r" b="b"/>
            <a:pathLst>
              <a:path w="131445" h="378460">
                <a:moveTo>
                  <a:pt x="74676" y="80772"/>
                </a:moveTo>
                <a:lnTo>
                  <a:pt x="41148" y="80772"/>
                </a:lnTo>
                <a:lnTo>
                  <a:pt x="41148" y="0"/>
                </a:lnTo>
                <a:lnTo>
                  <a:pt x="74676" y="0"/>
                </a:lnTo>
                <a:lnTo>
                  <a:pt x="74676" y="80772"/>
                </a:lnTo>
                <a:close/>
              </a:path>
              <a:path w="131445" h="378460">
                <a:moveTo>
                  <a:pt x="129540" y="108204"/>
                </a:moveTo>
                <a:lnTo>
                  <a:pt x="0" y="108204"/>
                </a:lnTo>
                <a:lnTo>
                  <a:pt x="0" y="80772"/>
                </a:lnTo>
                <a:lnTo>
                  <a:pt x="129540" y="80772"/>
                </a:lnTo>
                <a:lnTo>
                  <a:pt x="129540" y="108204"/>
                </a:lnTo>
                <a:close/>
              </a:path>
              <a:path w="131445" h="378460">
                <a:moveTo>
                  <a:pt x="108204" y="377952"/>
                </a:moveTo>
                <a:lnTo>
                  <a:pt x="92964" y="377952"/>
                </a:lnTo>
                <a:lnTo>
                  <a:pt x="81010" y="377332"/>
                </a:lnTo>
                <a:lnTo>
                  <a:pt x="44577" y="348805"/>
                </a:lnTo>
                <a:lnTo>
                  <a:pt x="41148" y="321564"/>
                </a:lnTo>
                <a:lnTo>
                  <a:pt x="41148" y="108204"/>
                </a:lnTo>
                <a:lnTo>
                  <a:pt x="74676" y="108204"/>
                </a:lnTo>
                <a:lnTo>
                  <a:pt x="74676" y="326136"/>
                </a:lnTo>
                <a:lnTo>
                  <a:pt x="76200" y="330708"/>
                </a:lnTo>
                <a:lnTo>
                  <a:pt x="76200" y="335280"/>
                </a:lnTo>
                <a:lnTo>
                  <a:pt x="77724" y="338328"/>
                </a:lnTo>
                <a:lnTo>
                  <a:pt x="83820" y="344424"/>
                </a:lnTo>
                <a:lnTo>
                  <a:pt x="86868" y="345948"/>
                </a:lnTo>
                <a:lnTo>
                  <a:pt x="91440" y="347472"/>
                </a:lnTo>
                <a:lnTo>
                  <a:pt x="131064" y="347472"/>
                </a:lnTo>
                <a:lnTo>
                  <a:pt x="131064" y="371856"/>
                </a:lnTo>
                <a:lnTo>
                  <a:pt x="126492" y="371856"/>
                </a:lnTo>
                <a:lnTo>
                  <a:pt x="121920" y="373380"/>
                </a:lnTo>
                <a:lnTo>
                  <a:pt x="114300" y="374904"/>
                </a:lnTo>
                <a:lnTo>
                  <a:pt x="108204" y="377952"/>
                </a:lnTo>
                <a:close/>
              </a:path>
              <a:path w="131445" h="378460">
                <a:moveTo>
                  <a:pt x="131064" y="347472"/>
                </a:moveTo>
                <a:lnTo>
                  <a:pt x="117348" y="347472"/>
                </a:lnTo>
                <a:lnTo>
                  <a:pt x="121920" y="345948"/>
                </a:lnTo>
                <a:lnTo>
                  <a:pt x="126492" y="345948"/>
                </a:lnTo>
                <a:lnTo>
                  <a:pt x="131064" y="344424"/>
                </a:lnTo>
                <a:lnTo>
                  <a:pt x="131064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6108989" y="2798272"/>
            <a:ext cx="0" cy="19742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5052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6096000" y="2721379"/>
            <a:ext cx="25977" cy="34636"/>
          </a:xfrm>
          <a:custGeom>
            <a:avLst/>
            <a:gdLst/>
            <a:ahLst/>
            <a:cxnLst/>
            <a:rect l="l" t="t" r="r" b="b"/>
            <a:pathLst>
              <a:path w="38100" h="50800">
                <a:moveTo>
                  <a:pt x="38100" y="50292"/>
                </a:moveTo>
                <a:lnTo>
                  <a:pt x="0" y="50292"/>
                </a:lnTo>
                <a:lnTo>
                  <a:pt x="0" y="0"/>
                </a:lnTo>
                <a:lnTo>
                  <a:pt x="38100" y="0"/>
                </a:lnTo>
                <a:lnTo>
                  <a:pt x="3810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165619" y="27930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5860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48" y="31289"/>
                </a:lnTo>
                <a:lnTo>
                  <a:pt x="80414" y="47148"/>
                </a:lnTo>
                <a:lnTo>
                  <a:pt x="52506" y="77128"/>
                </a:lnTo>
                <a:lnTo>
                  <a:pt x="41148" y="108203"/>
                </a:lnTo>
                <a:lnTo>
                  <a:pt x="38266" y="118752"/>
                </a:lnTo>
                <a:lnTo>
                  <a:pt x="36385" y="129730"/>
                </a:lnTo>
                <a:lnTo>
                  <a:pt x="35361" y="140993"/>
                </a:lnTo>
                <a:lnTo>
                  <a:pt x="35052" y="152399"/>
                </a:lnTo>
                <a:lnTo>
                  <a:pt x="35599" y="165830"/>
                </a:lnTo>
                <a:lnTo>
                  <a:pt x="37147" y="178688"/>
                </a:lnTo>
                <a:lnTo>
                  <a:pt x="39552" y="190976"/>
                </a:lnTo>
                <a:lnTo>
                  <a:pt x="42672" y="202691"/>
                </a:lnTo>
                <a:lnTo>
                  <a:pt x="45529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760" y="299013"/>
                </a:lnTo>
                <a:lnTo>
                  <a:pt x="148899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390062" y="27930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70104" y="48768"/>
                </a:moveTo>
                <a:lnTo>
                  <a:pt x="33528" y="48768"/>
                </a:lnTo>
                <a:lnTo>
                  <a:pt x="43838" y="38147"/>
                </a:lnTo>
                <a:lnTo>
                  <a:pt x="76200" y="13716"/>
                </a:lnTo>
                <a:lnTo>
                  <a:pt x="112847" y="857"/>
                </a:lnTo>
                <a:lnTo>
                  <a:pt x="128016" y="0"/>
                </a:lnTo>
                <a:lnTo>
                  <a:pt x="140565" y="571"/>
                </a:lnTo>
                <a:lnTo>
                  <a:pt x="187904" y="14573"/>
                </a:lnTo>
                <a:lnTo>
                  <a:pt x="207756" y="30480"/>
                </a:lnTo>
                <a:lnTo>
                  <a:pt x="121920" y="30480"/>
                </a:lnTo>
                <a:lnTo>
                  <a:pt x="114180" y="30765"/>
                </a:lnTo>
                <a:lnTo>
                  <a:pt x="74961" y="44696"/>
                </a:lnTo>
                <a:lnTo>
                  <a:pt x="70104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70104" y="48768"/>
                </a:lnTo>
                <a:lnTo>
                  <a:pt x="44196" y="79248"/>
                </a:lnTo>
                <a:lnTo>
                  <a:pt x="35052" y="114300"/>
                </a:lnTo>
                <a:lnTo>
                  <a:pt x="34170" y="121158"/>
                </a:lnTo>
                <a:lnTo>
                  <a:pt x="33718" y="128016"/>
                </a:lnTo>
                <a:lnTo>
                  <a:pt x="33551" y="134874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2" y="108204"/>
                </a:lnTo>
                <a:lnTo>
                  <a:pt x="195476" y="91440"/>
                </a:lnTo>
                <a:lnTo>
                  <a:pt x="179832" y="50292"/>
                </a:lnTo>
                <a:lnTo>
                  <a:pt x="140827" y="31861"/>
                </a:lnTo>
                <a:lnTo>
                  <a:pt x="121920" y="30480"/>
                </a:lnTo>
                <a:lnTo>
                  <a:pt x="207756" y="30480"/>
                </a:lnTo>
                <a:lnTo>
                  <a:pt x="226909" y="65793"/>
                </a:lnTo>
                <a:lnTo>
                  <a:pt x="230103" y="100584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725170" y="2721551"/>
            <a:ext cx="0" cy="25198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0"/>
                </a:moveTo>
                <a:lnTo>
                  <a:pt x="0" y="36956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6712181" y="298478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330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6910648" y="2793076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3716" y="96012"/>
                </a:lnTo>
                <a:lnTo>
                  <a:pt x="14525" y="83748"/>
                </a:lnTo>
                <a:lnTo>
                  <a:pt x="30146" y="43862"/>
                </a:lnTo>
                <a:lnTo>
                  <a:pt x="58602" y="17454"/>
                </a:lnTo>
                <a:lnTo>
                  <a:pt x="98940" y="3857"/>
                </a:lnTo>
                <a:lnTo>
                  <a:pt x="132588" y="0"/>
                </a:lnTo>
                <a:lnTo>
                  <a:pt x="142875" y="285"/>
                </a:lnTo>
                <a:lnTo>
                  <a:pt x="182832" y="8024"/>
                </a:lnTo>
                <a:lnTo>
                  <a:pt x="217955" y="30480"/>
                </a:lnTo>
                <a:lnTo>
                  <a:pt x="131064" y="30480"/>
                </a:lnTo>
                <a:lnTo>
                  <a:pt x="123086" y="30741"/>
                </a:lnTo>
                <a:lnTo>
                  <a:pt x="80438" y="41028"/>
                </a:lnTo>
                <a:lnTo>
                  <a:pt x="53244" y="71794"/>
                </a:lnTo>
                <a:lnTo>
                  <a:pt x="48672" y="87177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0815" y="297418"/>
                </a:lnTo>
                <a:lnTo>
                  <a:pt x="16573" y="273177"/>
                </a:lnTo>
                <a:lnTo>
                  <a:pt x="547" y="232505"/>
                </a:lnTo>
                <a:lnTo>
                  <a:pt x="0" y="222504"/>
                </a:lnTo>
                <a:lnTo>
                  <a:pt x="6286" y="189642"/>
                </a:lnTo>
                <a:lnTo>
                  <a:pt x="25146" y="164211"/>
                </a:lnTo>
                <a:lnTo>
                  <a:pt x="56578" y="146208"/>
                </a:lnTo>
                <a:lnTo>
                  <a:pt x="100584" y="135636"/>
                </a:lnTo>
                <a:lnTo>
                  <a:pt x="147828" y="129540"/>
                </a:lnTo>
                <a:lnTo>
                  <a:pt x="153924" y="128016"/>
                </a:lnTo>
                <a:lnTo>
                  <a:pt x="161544" y="128016"/>
                </a:lnTo>
                <a:lnTo>
                  <a:pt x="170688" y="126492"/>
                </a:lnTo>
                <a:lnTo>
                  <a:pt x="178308" y="124968"/>
                </a:lnTo>
                <a:lnTo>
                  <a:pt x="185928" y="121920"/>
                </a:lnTo>
                <a:lnTo>
                  <a:pt x="192024" y="120396"/>
                </a:lnTo>
                <a:lnTo>
                  <a:pt x="196596" y="117348"/>
                </a:lnTo>
                <a:lnTo>
                  <a:pt x="201168" y="112776"/>
                </a:lnTo>
                <a:lnTo>
                  <a:pt x="202692" y="106680"/>
                </a:lnTo>
                <a:lnTo>
                  <a:pt x="202692" y="100584"/>
                </a:lnTo>
                <a:lnTo>
                  <a:pt x="204216" y="94488"/>
                </a:lnTo>
                <a:lnTo>
                  <a:pt x="204216" y="89916"/>
                </a:lnTo>
                <a:lnTo>
                  <a:pt x="203096" y="77676"/>
                </a:lnTo>
                <a:lnTo>
                  <a:pt x="177998" y="40124"/>
                </a:lnTo>
                <a:lnTo>
                  <a:pt x="131064" y="30480"/>
                </a:lnTo>
                <a:lnTo>
                  <a:pt x="217955" y="30480"/>
                </a:lnTo>
                <a:lnTo>
                  <a:pt x="235458" y="66865"/>
                </a:lnTo>
                <a:lnTo>
                  <a:pt x="237744" y="89916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690" y="149042"/>
                </a:lnTo>
                <a:lnTo>
                  <a:pt x="182880" y="152590"/>
                </a:lnTo>
                <a:lnTo>
                  <a:pt x="172069" y="155281"/>
                </a:lnTo>
                <a:lnTo>
                  <a:pt x="161544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148" y="186928"/>
                </a:lnTo>
                <a:lnTo>
                  <a:pt x="36576" y="222504"/>
                </a:lnTo>
                <a:lnTo>
                  <a:pt x="36576" y="231648"/>
                </a:lnTo>
                <a:lnTo>
                  <a:pt x="60960" y="266700"/>
                </a:lnTo>
                <a:lnTo>
                  <a:pt x="76200" y="271272"/>
                </a:lnTo>
                <a:lnTo>
                  <a:pt x="83820" y="274320"/>
                </a:lnTo>
                <a:lnTo>
                  <a:pt x="186032" y="274320"/>
                </a:lnTo>
                <a:lnTo>
                  <a:pt x="181546" y="277939"/>
                </a:lnTo>
                <a:lnTo>
                  <a:pt x="141446" y="298370"/>
                </a:lnTo>
                <a:lnTo>
                  <a:pt x="111728" y="304180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6032" y="274320"/>
                </a:moveTo>
                <a:lnTo>
                  <a:pt x="99060" y="274320"/>
                </a:lnTo>
                <a:lnTo>
                  <a:pt x="109085" y="274034"/>
                </a:lnTo>
                <a:lnTo>
                  <a:pt x="118681" y="273177"/>
                </a:lnTo>
                <a:lnTo>
                  <a:pt x="155638" y="263271"/>
                </a:lnTo>
                <a:lnTo>
                  <a:pt x="190190" y="236077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806" y="248745"/>
                </a:lnTo>
                <a:lnTo>
                  <a:pt x="238053" y="256079"/>
                </a:lnTo>
                <a:lnTo>
                  <a:pt x="238263" y="257556"/>
                </a:lnTo>
                <a:lnTo>
                  <a:pt x="204216" y="257556"/>
                </a:lnTo>
                <a:lnTo>
                  <a:pt x="193381" y="268390"/>
                </a:lnTo>
                <a:lnTo>
                  <a:pt x="186032" y="274320"/>
                </a:lnTo>
                <a:close/>
              </a:path>
              <a:path w="273050" h="304800">
                <a:moveTo>
                  <a:pt x="256032" y="301752"/>
                </a:moveTo>
                <a:lnTo>
                  <a:pt x="236220" y="301752"/>
                </a:lnTo>
                <a:lnTo>
                  <a:pt x="231648" y="300228"/>
                </a:lnTo>
                <a:lnTo>
                  <a:pt x="225552" y="300228"/>
                </a:lnTo>
                <a:lnTo>
                  <a:pt x="205740" y="277368"/>
                </a:lnTo>
                <a:lnTo>
                  <a:pt x="205740" y="272796"/>
                </a:lnTo>
                <a:lnTo>
                  <a:pt x="204271" y="268390"/>
                </a:lnTo>
                <a:lnTo>
                  <a:pt x="204216" y="257556"/>
                </a:lnTo>
                <a:lnTo>
                  <a:pt x="238263" y="257556"/>
                </a:lnTo>
                <a:lnTo>
                  <a:pt x="239077" y="263271"/>
                </a:lnTo>
                <a:lnTo>
                  <a:pt x="240958" y="268747"/>
                </a:lnTo>
                <a:lnTo>
                  <a:pt x="243840" y="272796"/>
                </a:lnTo>
                <a:lnTo>
                  <a:pt x="248364" y="274462"/>
                </a:lnTo>
                <a:lnTo>
                  <a:pt x="254889" y="274701"/>
                </a:lnTo>
                <a:lnTo>
                  <a:pt x="272796" y="274701"/>
                </a:lnTo>
                <a:lnTo>
                  <a:pt x="272796" y="295656"/>
                </a:lnTo>
                <a:lnTo>
                  <a:pt x="266700" y="298704"/>
                </a:lnTo>
                <a:lnTo>
                  <a:pt x="260604" y="300228"/>
                </a:lnTo>
                <a:lnTo>
                  <a:pt x="256032" y="301752"/>
                </a:lnTo>
                <a:close/>
              </a:path>
              <a:path w="273050" h="304800">
                <a:moveTo>
                  <a:pt x="272796" y="274701"/>
                </a:moveTo>
                <a:lnTo>
                  <a:pt x="254889" y="274701"/>
                </a:lnTo>
                <a:lnTo>
                  <a:pt x="263128" y="273224"/>
                </a:lnTo>
                <a:lnTo>
                  <a:pt x="272796" y="269748"/>
                </a:lnTo>
                <a:lnTo>
                  <a:pt x="272796" y="274701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111192" y="2798272"/>
            <a:ext cx="177944" cy="275359"/>
          </a:xfrm>
          <a:custGeom>
            <a:avLst/>
            <a:gdLst/>
            <a:ahLst/>
            <a:cxnLst/>
            <a:rect l="l" t="t" r="r" b="b"/>
            <a:pathLst>
              <a:path w="260984" h="403860">
                <a:moveTo>
                  <a:pt x="113775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9935"/>
                </a:lnTo>
                <a:lnTo>
                  <a:pt x="166213" y="249935"/>
                </a:lnTo>
                <a:lnTo>
                  <a:pt x="152400" y="286511"/>
                </a:lnTo>
                <a:lnTo>
                  <a:pt x="146946" y="299918"/>
                </a:lnTo>
                <a:lnTo>
                  <a:pt x="141922" y="312610"/>
                </a:lnTo>
                <a:lnTo>
                  <a:pt x="137183" y="324445"/>
                </a:lnTo>
                <a:lnTo>
                  <a:pt x="127992" y="346162"/>
                </a:lnTo>
                <a:lnTo>
                  <a:pt x="123253" y="356044"/>
                </a:lnTo>
                <a:lnTo>
                  <a:pt x="118229" y="365069"/>
                </a:lnTo>
                <a:lnTo>
                  <a:pt x="113775" y="371855"/>
                </a:lnTo>
                <a:close/>
              </a:path>
              <a:path w="260984" h="403860">
                <a:moveTo>
                  <a:pt x="166213" y="249935"/>
                </a:moveTo>
                <a:lnTo>
                  <a:pt x="131064" y="249935"/>
                </a:lnTo>
                <a:lnTo>
                  <a:pt x="224028" y="0"/>
                </a:lnTo>
                <a:lnTo>
                  <a:pt x="260604" y="0"/>
                </a:lnTo>
                <a:lnTo>
                  <a:pt x="166213" y="249935"/>
                </a:lnTo>
                <a:close/>
              </a:path>
              <a:path w="260984" h="403860">
                <a:moveTo>
                  <a:pt x="60960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28956" y="399287"/>
                </a:lnTo>
                <a:lnTo>
                  <a:pt x="28956" y="368807"/>
                </a:lnTo>
                <a:lnTo>
                  <a:pt x="33528" y="370331"/>
                </a:lnTo>
                <a:lnTo>
                  <a:pt x="38100" y="370331"/>
                </a:lnTo>
                <a:lnTo>
                  <a:pt x="42672" y="371855"/>
                </a:lnTo>
                <a:lnTo>
                  <a:pt x="113775" y="371855"/>
                </a:lnTo>
                <a:lnTo>
                  <a:pt x="112776" y="373379"/>
                </a:lnTo>
                <a:lnTo>
                  <a:pt x="83677" y="400002"/>
                </a:lnTo>
                <a:lnTo>
                  <a:pt x="68913" y="403526"/>
                </a:lnTo>
                <a:lnTo>
                  <a:pt x="60960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312775" y="2793076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9013"/>
                </a:lnTo>
                <a:lnTo>
                  <a:pt x="50292" y="279844"/>
                </a:lnTo>
                <a:lnTo>
                  <a:pt x="24550" y="251293"/>
                </a:lnTo>
                <a:lnTo>
                  <a:pt x="7620" y="213360"/>
                </a:lnTo>
                <a:lnTo>
                  <a:pt x="547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6554"/>
                </a:lnTo>
                <a:lnTo>
                  <a:pt x="54483" y="26670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4367" y="43600"/>
                </a:lnTo>
                <a:lnTo>
                  <a:pt x="52959" y="77152"/>
                </a:lnTo>
                <a:lnTo>
                  <a:pt x="38481" y="112966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2069"/>
                </a:lnTo>
                <a:lnTo>
                  <a:pt x="44862" y="215074"/>
                </a:lnTo>
                <a:lnTo>
                  <a:pt x="65698" y="248245"/>
                </a:lnTo>
                <a:lnTo>
                  <a:pt x="99369" y="269176"/>
                </a:lnTo>
                <a:lnTo>
                  <a:pt x="132588" y="274320"/>
                </a:lnTo>
                <a:lnTo>
                  <a:pt x="219697" y="274320"/>
                </a:lnTo>
                <a:lnTo>
                  <a:pt x="216408" y="277368"/>
                </a:lnTo>
                <a:lnTo>
                  <a:pt x="181356" y="298704"/>
                </a:lnTo>
                <a:lnTo>
                  <a:pt x="145780" y="304490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718" y="122324"/>
                </a:lnTo>
                <a:lnTo>
                  <a:pt x="222694" y="112204"/>
                </a:lnTo>
                <a:lnTo>
                  <a:pt x="211264" y="75819"/>
                </a:lnTo>
                <a:lnTo>
                  <a:pt x="180165" y="43600"/>
                </a:lnTo>
                <a:lnTo>
                  <a:pt x="143494" y="31051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697" y="274320"/>
                </a:moveTo>
                <a:lnTo>
                  <a:pt x="132588" y="274320"/>
                </a:lnTo>
                <a:lnTo>
                  <a:pt x="148042" y="273415"/>
                </a:lnTo>
                <a:lnTo>
                  <a:pt x="162496" y="270510"/>
                </a:lnTo>
                <a:lnTo>
                  <a:pt x="199524" y="247792"/>
                </a:lnTo>
                <a:lnTo>
                  <a:pt x="219456" y="208788"/>
                </a:lnTo>
                <a:lnTo>
                  <a:pt x="257556" y="208788"/>
                </a:lnTo>
                <a:lnTo>
                  <a:pt x="235910" y="255508"/>
                </a:lnTo>
                <a:lnTo>
                  <a:pt x="223809" y="270510"/>
                </a:lnTo>
                <a:lnTo>
                  <a:pt x="219697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536180" y="2793076"/>
            <a:ext cx="88322" cy="202623"/>
          </a:xfrm>
          <a:custGeom>
            <a:avLst/>
            <a:gdLst/>
            <a:ahLst/>
            <a:cxnLst/>
            <a:rect l="l" t="t" r="r" b="b"/>
            <a:pathLst>
              <a:path w="129540" h="297179">
                <a:moveTo>
                  <a:pt x="60139" y="62484"/>
                </a:moveTo>
                <a:lnTo>
                  <a:pt x="35052" y="62484"/>
                </a:lnTo>
                <a:lnTo>
                  <a:pt x="42457" y="46505"/>
                </a:lnTo>
                <a:lnTo>
                  <a:pt x="70104" y="13716"/>
                </a:lnTo>
                <a:lnTo>
                  <a:pt x="112109" y="857"/>
                </a:lnTo>
                <a:lnTo>
                  <a:pt x="129540" y="0"/>
                </a:lnTo>
                <a:lnTo>
                  <a:pt x="129540" y="36576"/>
                </a:lnTo>
                <a:lnTo>
                  <a:pt x="115514" y="37147"/>
                </a:lnTo>
                <a:lnTo>
                  <a:pt x="103060" y="38862"/>
                </a:lnTo>
                <a:lnTo>
                  <a:pt x="92035" y="41719"/>
                </a:lnTo>
                <a:lnTo>
                  <a:pt x="82296" y="45720"/>
                </a:lnTo>
                <a:lnTo>
                  <a:pt x="73485" y="50839"/>
                </a:lnTo>
                <a:lnTo>
                  <a:pt x="65532" y="56959"/>
                </a:lnTo>
                <a:lnTo>
                  <a:pt x="60139" y="62484"/>
                </a:lnTo>
                <a:close/>
              </a:path>
              <a:path w="12954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60139" y="62484"/>
                </a:lnTo>
                <a:lnTo>
                  <a:pt x="40052" y="98845"/>
                </a:lnTo>
                <a:lnTo>
                  <a:pt x="33813" y="144018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965469" y="3292879"/>
            <a:ext cx="189201" cy="274493"/>
          </a:xfrm>
          <a:custGeom>
            <a:avLst/>
            <a:gdLst/>
            <a:ahLst/>
            <a:cxnLst/>
            <a:rect l="l" t="t" r="r" b="b"/>
            <a:pathLst>
              <a:path w="277495" h="402589">
                <a:moveTo>
                  <a:pt x="38100" y="402336"/>
                </a:moveTo>
                <a:lnTo>
                  <a:pt x="0" y="402336"/>
                </a:lnTo>
                <a:lnTo>
                  <a:pt x="0" y="0"/>
                </a:lnTo>
                <a:lnTo>
                  <a:pt x="146304" y="0"/>
                </a:lnTo>
                <a:lnTo>
                  <a:pt x="165758" y="571"/>
                </a:lnTo>
                <a:lnTo>
                  <a:pt x="211836" y="9144"/>
                </a:lnTo>
                <a:lnTo>
                  <a:pt x="249887" y="32004"/>
                </a:lnTo>
                <a:lnTo>
                  <a:pt x="38100" y="32004"/>
                </a:lnTo>
                <a:lnTo>
                  <a:pt x="38100" y="192024"/>
                </a:lnTo>
                <a:lnTo>
                  <a:pt x="243190" y="192024"/>
                </a:lnTo>
                <a:lnTo>
                  <a:pt x="239220" y="195500"/>
                </a:lnTo>
                <a:lnTo>
                  <a:pt x="193238" y="216622"/>
                </a:lnTo>
                <a:lnTo>
                  <a:pt x="152400" y="222885"/>
                </a:lnTo>
                <a:lnTo>
                  <a:pt x="124968" y="224028"/>
                </a:lnTo>
                <a:lnTo>
                  <a:pt x="38100" y="224028"/>
                </a:lnTo>
                <a:lnTo>
                  <a:pt x="38100" y="402336"/>
                </a:lnTo>
                <a:close/>
              </a:path>
              <a:path w="277495" h="402589">
                <a:moveTo>
                  <a:pt x="243190" y="192024"/>
                </a:moveTo>
                <a:lnTo>
                  <a:pt x="124968" y="192024"/>
                </a:lnTo>
                <a:lnTo>
                  <a:pt x="138160" y="191976"/>
                </a:lnTo>
                <a:lnTo>
                  <a:pt x="150495" y="191643"/>
                </a:lnTo>
                <a:lnTo>
                  <a:pt x="192976" y="184594"/>
                </a:lnTo>
                <a:lnTo>
                  <a:pt x="227647" y="158567"/>
                </a:lnTo>
                <a:lnTo>
                  <a:pt x="238934" y="121729"/>
                </a:lnTo>
                <a:lnTo>
                  <a:pt x="239268" y="109728"/>
                </a:lnTo>
                <a:lnTo>
                  <a:pt x="237815" y="91678"/>
                </a:lnTo>
                <a:lnTo>
                  <a:pt x="214883" y="51816"/>
                </a:lnTo>
                <a:lnTo>
                  <a:pt x="161734" y="33385"/>
                </a:lnTo>
                <a:lnTo>
                  <a:pt x="137160" y="32004"/>
                </a:lnTo>
                <a:lnTo>
                  <a:pt x="249887" y="32004"/>
                </a:lnTo>
                <a:lnTo>
                  <a:pt x="271272" y="70104"/>
                </a:lnTo>
                <a:lnTo>
                  <a:pt x="277368" y="112776"/>
                </a:lnTo>
                <a:lnTo>
                  <a:pt x="276510" y="128420"/>
                </a:lnTo>
                <a:lnTo>
                  <a:pt x="263652" y="167640"/>
                </a:lnTo>
                <a:lnTo>
                  <a:pt x="248412" y="187452"/>
                </a:lnTo>
                <a:lnTo>
                  <a:pt x="243190" y="1920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2639" y="33645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6074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48" y="31289"/>
                </a:lnTo>
                <a:lnTo>
                  <a:pt x="80438" y="47148"/>
                </a:lnTo>
                <a:lnTo>
                  <a:pt x="53363" y="77128"/>
                </a:lnTo>
                <a:lnTo>
                  <a:pt x="38909" y="118752"/>
                </a:lnTo>
                <a:lnTo>
                  <a:pt x="35052" y="152399"/>
                </a:lnTo>
                <a:lnTo>
                  <a:pt x="35599" y="165830"/>
                </a:lnTo>
                <a:lnTo>
                  <a:pt x="45743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974" y="299013"/>
                </a:lnTo>
                <a:lnTo>
                  <a:pt x="149542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4366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94614" y="3364576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892" y="299656"/>
                </a:lnTo>
                <a:lnTo>
                  <a:pt x="59245" y="283463"/>
                </a:lnTo>
                <a:lnTo>
                  <a:pt x="31027" y="256746"/>
                </a:lnTo>
                <a:lnTo>
                  <a:pt x="10668" y="219455"/>
                </a:lnTo>
                <a:lnTo>
                  <a:pt x="809" y="171021"/>
                </a:lnTo>
                <a:lnTo>
                  <a:pt x="0" y="152399"/>
                </a:lnTo>
                <a:lnTo>
                  <a:pt x="571" y="136683"/>
                </a:lnTo>
                <a:lnTo>
                  <a:pt x="9144" y="92963"/>
                </a:lnTo>
                <a:lnTo>
                  <a:pt x="25860" y="56316"/>
                </a:lnTo>
                <a:lnTo>
                  <a:pt x="53149" y="26669"/>
                </a:lnTo>
                <a:lnTo>
                  <a:pt x="893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304" y="30479"/>
                </a:lnTo>
                <a:lnTo>
                  <a:pt x="134112" y="30479"/>
                </a:lnTo>
                <a:lnTo>
                  <a:pt x="121824" y="31289"/>
                </a:lnTo>
                <a:lnTo>
                  <a:pt x="79771" y="47148"/>
                </a:lnTo>
                <a:lnTo>
                  <a:pt x="52506" y="77128"/>
                </a:lnTo>
                <a:lnTo>
                  <a:pt x="41148" y="108203"/>
                </a:lnTo>
                <a:lnTo>
                  <a:pt x="38266" y="118752"/>
                </a:lnTo>
                <a:lnTo>
                  <a:pt x="36385" y="129730"/>
                </a:lnTo>
                <a:lnTo>
                  <a:pt x="35361" y="140993"/>
                </a:lnTo>
                <a:lnTo>
                  <a:pt x="35052" y="152399"/>
                </a:lnTo>
                <a:lnTo>
                  <a:pt x="35575" y="165830"/>
                </a:lnTo>
                <a:lnTo>
                  <a:pt x="44886" y="213574"/>
                </a:lnTo>
                <a:lnTo>
                  <a:pt x="67222" y="248459"/>
                </a:lnTo>
                <a:lnTo>
                  <a:pt x="101107" y="269176"/>
                </a:lnTo>
                <a:lnTo>
                  <a:pt x="134112" y="274319"/>
                </a:lnTo>
                <a:lnTo>
                  <a:pt x="221322" y="274319"/>
                </a:lnTo>
                <a:lnTo>
                  <a:pt x="212598" y="281177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21322" y="274319"/>
                </a:moveTo>
                <a:lnTo>
                  <a:pt x="134112" y="274319"/>
                </a:lnTo>
                <a:lnTo>
                  <a:pt x="147256" y="273748"/>
                </a:lnTo>
                <a:lnTo>
                  <a:pt x="159258" y="272033"/>
                </a:lnTo>
                <a:lnTo>
                  <a:pt x="196786" y="252412"/>
                </a:lnTo>
                <a:lnTo>
                  <a:pt x="220599" y="218312"/>
                </a:lnTo>
                <a:lnTo>
                  <a:pt x="232029" y="175831"/>
                </a:lnTo>
                <a:lnTo>
                  <a:pt x="233172" y="152399"/>
                </a:lnTo>
                <a:lnTo>
                  <a:pt x="232886" y="140088"/>
                </a:lnTo>
                <a:lnTo>
                  <a:pt x="224885" y="94273"/>
                </a:lnTo>
                <a:lnTo>
                  <a:pt x="204049" y="58721"/>
                </a:lnTo>
                <a:lnTo>
                  <a:pt x="170116" y="36266"/>
                </a:lnTo>
                <a:lnTo>
                  <a:pt x="134112" y="30479"/>
                </a:lnTo>
                <a:lnTo>
                  <a:pt x="221304" y="30479"/>
                </a:lnTo>
                <a:lnTo>
                  <a:pt x="25012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220" y="253031"/>
                </a:lnTo>
                <a:lnTo>
                  <a:pt x="222837" y="273129"/>
                </a:lnTo>
                <a:lnTo>
                  <a:pt x="221322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635163" y="3292879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718290" y="3369772"/>
            <a:ext cx="0" cy="197427"/>
          </a:xfrm>
          <a:custGeom>
            <a:avLst/>
            <a:gdLst/>
            <a:ahLst/>
            <a:cxnLst/>
            <a:rect l="l" t="t" r="r" b="b"/>
            <a:pathLst>
              <a:path h="289560">
                <a:moveTo>
                  <a:pt x="0" y="0"/>
                </a:moveTo>
                <a:lnTo>
                  <a:pt x="0" y="289560"/>
                </a:lnTo>
              </a:path>
            </a:pathLst>
          </a:custGeom>
          <a:ln w="35052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705302" y="3292879"/>
            <a:ext cx="25977" cy="34636"/>
          </a:xfrm>
          <a:custGeom>
            <a:avLst/>
            <a:gdLst/>
            <a:ahLst/>
            <a:cxnLst/>
            <a:rect l="l" t="t" r="r" b="b"/>
            <a:pathLst>
              <a:path w="38100" h="50800">
                <a:moveTo>
                  <a:pt x="38100" y="50292"/>
                </a:moveTo>
                <a:lnTo>
                  <a:pt x="0" y="50292"/>
                </a:lnTo>
                <a:lnTo>
                  <a:pt x="0" y="0"/>
                </a:lnTo>
                <a:lnTo>
                  <a:pt x="38100" y="0"/>
                </a:lnTo>
                <a:lnTo>
                  <a:pt x="38100" y="5029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788428" y="336457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70104" y="48768"/>
                </a:moveTo>
                <a:lnTo>
                  <a:pt x="33528" y="48768"/>
                </a:lnTo>
                <a:lnTo>
                  <a:pt x="43815" y="38147"/>
                </a:lnTo>
                <a:lnTo>
                  <a:pt x="74676" y="13716"/>
                </a:lnTo>
                <a:lnTo>
                  <a:pt x="112180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1920" y="30480"/>
                </a:lnTo>
                <a:lnTo>
                  <a:pt x="114180" y="30765"/>
                </a:lnTo>
                <a:lnTo>
                  <a:pt x="74961" y="44696"/>
                </a:lnTo>
                <a:lnTo>
                  <a:pt x="70104" y="48768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8768"/>
                </a:lnTo>
                <a:lnTo>
                  <a:pt x="70104" y="48768"/>
                </a:lnTo>
                <a:lnTo>
                  <a:pt x="62484" y="53340"/>
                </a:lnTo>
                <a:lnTo>
                  <a:pt x="56388" y="59436"/>
                </a:lnTo>
                <a:lnTo>
                  <a:pt x="51816" y="65532"/>
                </a:lnTo>
                <a:lnTo>
                  <a:pt x="47244" y="73152"/>
                </a:lnTo>
                <a:lnTo>
                  <a:pt x="42672" y="79248"/>
                </a:lnTo>
                <a:lnTo>
                  <a:pt x="41148" y="86868"/>
                </a:lnTo>
                <a:lnTo>
                  <a:pt x="38266" y="93726"/>
                </a:lnTo>
                <a:lnTo>
                  <a:pt x="36385" y="100584"/>
                </a:lnTo>
                <a:lnTo>
                  <a:pt x="35361" y="107442"/>
                </a:lnTo>
                <a:lnTo>
                  <a:pt x="35052" y="114300"/>
                </a:lnTo>
                <a:lnTo>
                  <a:pt x="34170" y="121158"/>
                </a:lnTo>
                <a:lnTo>
                  <a:pt x="33718" y="128016"/>
                </a:lnTo>
                <a:lnTo>
                  <a:pt x="33551" y="134874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00" y="108204"/>
                </a:lnTo>
                <a:lnTo>
                  <a:pt x="195453" y="91440"/>
                </a:lnTo>
                <a:lnTo>
                  <a:pt x="178308" y="50292"/>
                </a:lnTo>
                <a:lnTo>
                  <a:pt x="140160" y="31861"/>
                </a:lnTo>
                <a:lnTo>
                  <a:pt x="121920" y="30480"/>
                </a:lnTo>
                <a:lnTo>
                  <a:pt x="206476" y="30480"/>
                </a:lnTo>
                <a:lnTo>
                  <a:pt x="226885" y="65793"/>
                </a:lnTo>
                <a:lnTo>
                  <a:pt x="228838" y="82700"/>
                </a:lnTo>
                <a:lnTo>
                  <a:pt x="229885" y="99321"/>
                </a:lnTo>
                <a:lnTo>
                  <a:pt x="230103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995208" y="3364576"/>
            <a:ext cx="180975" cy="284018"/>
          </a:xfrm>
          <a:custGeom>
            <a:avLst/>
            <a:gdLst/>
            <a:ahLst/>
            <a:cxnLst/>
            <a:rect l="l" t="t" r="r" b="b"/>
            <a:pathLst>
              <a:path w="265429" h="416560">
                <a:moveTo>
                  <a:pt x="128016" y="304800"/>
                </a:moveTo>
                <a:lnTo>
                  <a:pt x="83867" y="298370"/>
                </a:lnTo>
                <a:lnTo>
                  <a:pt x="48767" y="278130"/>
                </a:lnTo>
                <a:lnTo>
                  <a:pt x="23050" y="248245"/>
                </a:lnTo>
                <a:lnTo>
                  <a:pt x="7620" y="210312"/>
                </a:lnTo>
                <a:lnTo>
                  <a:pt x="333" y="167235"/>
                </a:lnTo>
                <a:lnTo>
                  <a:pt x="0" y="152400"/>
                </a:lnTo>
                <a:lnTo>
                  <a:pt x="309" y="136683"/>
                </a:lnTo>
                <a:lnTo>
                  <a:pt x="6096" y="92964"/>
                </a:lnTo>
                <a:lnTo>
                  <a:pt x="23026" y="55030"/>
                </a:lnTo>
                <a:lnTo>
                  <a:pt x="48005" y="25908"/>
                </a:lnTo>
                <a:lnTo>
                  <a:pt x="83248" y="7072"/>
                </a:lnTo>
                <a:lnTo>
                  <a:pt x="129540" y="0"/>
                </a:lnTo>
                <a:lnTo>
                  <a:pt x="136421" y="285"/>
                </a:lnTo>
                <a:lnTo>
                  <a:pt x="179070" y="12072"/>
                </a:lnTo>
                <a:lnTo>
                  <a:pt x="208480" y="30480"/>
                </a:lnTo>
                <a:lnTo>
                  <a:pt x="134112" y="30480"/>
                </a:lnTo>
                <a:lnTo>
                  <a:pt x="123872" y="31027"/>
                </a:lnTo>
                <a:lnTo>
                  <a:pt x="87153" y="42743"/>
                </a:lnTo>
                <a:lnTo>
                  <a:pt x="57697" y="68365"/>
                </a:lnTo>
                <a:lnTo>
                  <a:pt x="40433" y="106822"/>
                </a:lnTo>
                <a:lnTo>
                  <a:pt x="36576" y="143256"/>
                </a:lnTo>
                <a:lnTo>
                  <a:pt x="36004" y="156924"/>
                </a:lnTo>
                <a:lnTo>
                  <a:pt x="41147" y="195072"/>
                </a:lnTo>
                <a:lnTo>
                  <a:pt x="57911" y="236220"/>
                </a:lnTo>
                <a:lnTo>
                  <a:pt x="89916" y="265176"/>
                </a:lnTo>
                <a:lnTo>
                  <a:pt x="134112" y="274320"/>
                </a:lnTo>
                <a:lnTo>
                  <a:pt x="212164" y="274320"/>
                </a:lnTo>
                <a:lnTo>
                  <a:pt x="200572" y="283392"/>
                </a:lnTo>
                <a:lnTo>
                  <a:pt x="187452" y="291084"/>
                </a:lnTo>
                <a:lnTo>
                  <a:pt x="172807" y="297084"/>
                </a:lnTo>
                <a:lnTo>
                  <a:pt x="158305" y="301371"/>
                </a:lnTo>
                <a:lnTo>
                  <a:pt x="143517" y="303942"/>
                </a:lnTo>
                <a:lnTo>
                  <a:pt x="128016" y="304800"/>
                </a:lnTo>
                <a:close/>
              </a:path>
              <a:path w="265429" h="416560">
                <a:moveTo>
                  <a:pt x="265176" y="59436"/>
                </a:moveTo>
                <a:lnTo>
                  <a:pt x="231648" y="59436"/>
                </a:lnTo>
                <a:lnTo>
                  <a:pt x="231648" y="7620"/>
                </a:lnTo>
                <a:lnTo>
                  <a:pt x="265176" y="7620"/>
                </a:lnTo>
                <a:lnTo>
                  <a:pt x="265176" y="59436"/>
                </a:lnTo>
                <a:close/>
              </a:path>
              <a:path w="265429" h="416560">
                <a:moveTo>
                  <a:pt x="212164" y="274320"/>
                </a:moveTo>
                <a:lnTo>
                  <a:pt x="134112" y="274320"/>
                </a:lnTo>
                <a:lnTo>
                  <a:pt x="145256" y="273748"/>
                </a:lnTo>
                <a:lnTo>
                  <a:pt x="155829" y="272034"/>
                </a:lnTo>
                <a:lnTo>
                  <a:pt x="191643" y="253936"/>
                </a:lnTo>
                <a:lnTo>
                  <a:pt x="216027" y="221361"/>
                </a:lnTo>
                <a:lnTo>
                  <a:pt x="229552" y="178117"/>
                </a:lnTo>
                <a:lnTo>
                  <a:pt x="231584" y="152400"/>
                </a:lnTo>
                <a:lnTo>
                  <a:pt x="231124" y="141374"/>
                </a:lnTo>
                <a:lnTo>
                  <a:pt x="221813" y="94273"/>
                </a:lnTo>
                <a:lnTo>
                  <a:pt x="205740" y="67056"/>
                </a:lnTo>
                <a:lnTo>
                  <a:pt x="199477" y="58721"/>
                </a:lnTo>
                <a:lnTo>
                  <a:pt x="165830" y="36266"/>
                </a:lnTo>
                <a:lnTo>
                  <a:pt x="134112" y="30480"/>
                </a:lnTo>
                <a:lnTo>
                  <a:pt x="208480" y="30480"/>
                </a:lnTo>
                <a:lnTo>
                  <a:pt x="230124" y="59436"/>
                </a:lnTo>
                <a:lnTo>
                  <a:pt x="265176" y="59436"/>
                </a:lnTo>
                <a:lnTo>
                  <a:pt x="265176" y="251460"/>
                </a:lnTo>
                <a:lnTo>
                  <a:pt x="231648" y="251460"/>
                </a:lnTo>
                <a:lnTo>
                  <a:pt x="222813" y="263437"/>
                </a:lnTo>
                <a:lnTo>
                  <a:pt x="212407" y="274129"/>
                </a:lnTo>
                <a:lnTo>
                  <a:pt x="212164" y="274320"/>
                </a:lnTo>
                <a:close/>
              </a:path>
              <a:path w="265429" h="416560">
                <a:moveTo>
                  <a:pt x="225628" y="385572"/>
                </a:moveTo>
                <a:lnTo>
                  <a:pt x="129540" y="385572"/>
                </a:lnTo>
                <a:lnTo>
                  <a:pt x="145827" y="384976"/>
                </a:lnTo>
                <a:lnTo>
                  <a:pt x="160401" y="383095"/>
                </a:lnTo>
                <a:lnTo>
                  <a:pt x="201930" y="360616"/>
                </a:lnTo>
                <a:lnTo>
                  <a:pt x="224028" y="323278"/>
                </a:lnTo>
                <a:lnTo>
                  <a:pt x="230695" y="276415"/>
                </a:lnTo>
                <a:lnTo>
                  <a:pt x="231648" y="251460"/>
                </a:lnTo>
                <a:lnTo>
                  <a:pt x="265176" y="251460"/>
                </a:lnTo>
                <a:lnTo>
                  <a:pt x="263271" y="298513"/>
                </a:lnTo>
                <a:lnTo>
                  <a:pt x="255317" y="338637"/>
                </a:lnTo>
                <a:lnTo>
                  <a:pt x="230028" y="381571"/>
                </a:lnTo>
                <a:lnTo>
                  <a:pt x="225628" y="385572"/>
                </a:lnTo>
                <a:close/>
              </a:path>
              <a:path w="265429" h="416560">
                <a:moveTo>
                  <a:pt x="129540" y="416052"/>
                </a:moveTo>
                <a:lnTo>
                  <a:pt x="86677" y="412194"/>
                </a:lnTo>
                <a:lnTo>
                  <a:pt x="44243" y="393430"/>
                </a:lnTo>
                <a:lnTo>
                  <a:pt x="15240" y="361188"/>
                </a:lnTo>
                <a:lnTo>
                  <a:pt x="6096" y="332232"/>
                </a:lnTo>
                <a:lnTo>
                  <a:pt x="42671" y="332232"/>
                </a:lnTo>
                <a:lnTo>
                  <a:pt x="44362" y="340590"/>
                </a:lnTo>
                <a:lnTo>
                  <a:pt x="47053" y="347662"/>
                </a:lnTo>
                <a:lnTo>
                  <a:pt x="74676" y="376428"/>
                </a:lnTo>
                <a:lnTo>
                  <a:pt x="114490" y="385381"/>
                </a:lnTo>
                <a:lnTo>
                  <a:pt x="225628" y="385572"/>
                </a:lnTo>
                <a:lnTo>
                  <a:pt x="220599" y="390144"/>
                </a:lnTo>
                <a:lnTo>
                  <a:pt x="182903" y="409622"/>
                </a:lnTo>
                <a:lnTo>
                  <a:pt x="149232" y="415432"/>
                </a:lnTo>
                <a:lnTo>
                  <a:pt x="129540" y="41605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356292" y="3293051"/>
            <a:ext cx="0" cy="251980"/>
          </a:xfrm>
          <a:custGeom>
            <a:avLst/>
            <a:gdLst/>
            <a:ahLst/>
            <a:cxnLst/>
            <a:rect l="l" t="t" r="r" b="b"/>
            <a:pathLst>
              <a:path h="369570">
                <a:moveTo>
                  <a:pt x="0" y="0"/>
                </a:moveTo>
                <a:lnTo>
                  <a:pt x="0" y="36956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343304" y="3556289"/>
            <a:ext cx="172749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2983" y="0"/>
                </a:lnTo>
              </a:path>
            </a:pathLst>
          </a:custGeom>
          <a:ln w="330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541770" y="3364576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2192" y="96012"/>
                </a:lnTo>
                <a:lnTo>
                  <a:pt x="13882" y="83748"/>
                </a:lnTo>
                <a:lnTo>
                  <a:pt x="30146" y="43862"/>
                </a:lnTo>
                <a:lnTo>
                  <a:pt x="58578" y="17454"/>
                </a:lnTo>
                <a:lnTo>
                  <a:pt x="98083" y="3857"/>
                </a:lnTo>
                <a:lnTo>
                  <a:pt x="132588" y="0"/>
                </a:lnTo>
                <a:lnTo>
                  <a:pt x="142875" y="285"/>
                </a:lnTo>
                <a:lnTo>
                  <a:pt x="182618" y="8024"/>
                </a:lnTo>
                <a:lnTo>
                  <a:pt x="217955" y="30480"/>
                </a:lnTo>
                <a:lnTo>
                  <a:pt x="131064" y="30480"/>
                </a:lnTo>
                <a:lnTo>
                  <a:pt x="123063" y="30741"/>
                </a:lnTo>
                <a:lnTo>
                  <a:pt x="79771" y="41028"/>
                </a:lnTo>
                <a:lnTo>
                  <a:pt x="53244" y="71794"/>
                </a:lnTo>
                <a:lnTo>
                  <a:pt x="48672" y="87177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0601" y="297418"/>
                </a:lnTo>
                <a:lnTo>
                  <a:pt x="16573" y="273177"/>
                </a:lnTo>
                <a:lnTo>
                  <a:pt x="333" y="232505"/>
                </a:lnTo>
                <a:lnTo>
                  <a:pt x="0" y="222504"/>
                </a:lnTo>
                <a:lnTo>
                  <a:pt x="6286" y="189642"/>
                </a:lnTo>
                <a:lnTo>
                  <a:pt x="25146" y="164211"/>
                </a:lnTo>
                <a:lnTo>
                  <a:pt x="56578" y="146208"/>
                </a:lnTo>
                <a:lnTo>
                  <a:pt x="100584" y="135636"/>
                </a:lnTo>
                <a:lnTo>
                  <a:pt x="147828" y="129540"/>
                </a:lnTo>
                <a:lnTo>
                  <a:pt x="153924" y="128016"/>
                </a:lnTo>
                <a:lnTo>
                  <a:pt x="161544" y="128016"/>
                </a:lnTo>
                <a:lnTo>
                  <a:pt x="169164" y="126492"/>
                </a:lnTo>
                <a:lnTo>
                  <a:pt x="178308" y="124968"/>
                </a:lnTo>
                <a:lnTo>
                  <a:pt x="185928" y="121920"/>
                </a:lnTo>
                <a:lnTo>
                  <a:pt x="192024" y="120396"/>
                </a:lnTo>
                <a:lnTo>
                  <a:pt x="196596" y="117348"/>
                </a:lnTo>
                <a:lnTo>
                  <a:pt x="199644" y="112776"/>
                </a:lnTo>
                <a:lnTo>
                  <a:pt x="204216" y="94488"/>
                </a:lnTo>
                <a:lnTo>
                  <a:pt x="204216" y="89916"/>
                </a:lnTo>
                <a:lnTo>
                  <a:pt x="187452" y="47244"/>
                </a:lnTo>
                <a:lnTo>
                  <a:pt x="149304" y="31599"/>
                </a:lnTo>
                <a:lnTo>
                  <a:pt x="131064" y="30480"/>
                </a:lnTo>
                <a:lnTo>
                  <a:pt x="217955" y="30480"/>
                </a:lnTo>
                <a:lnTo>
                  <a:pt x="235458" y="66865"/>
                </a:lnTo>
                <a:lnTo>
                  <a:pt x="237744" y="89916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024" y="149042"/>
                </a:lnTo>
                <a:lnTo>
                  <a:pt x="182118" y="152590"/>
                </a:lnTo>
                <a:lnTo>
                  <a:pt x="171211" y="155281"/>
                </a:lnTo>
                <a:lnTo>
                  <a:pt x="160020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148" y="186928"/>
                </a:lnTo>
                <a:lnTo>
                  <a:pt x="36576" y="222504"/>
                </a:lnTo>
                <a:lnTo>
                  <a:pt x="36576" y="231648"/>
                </a:lnTo>
                <a:lnTo>
                  <a:pt x="38100" y="239268"/>
                </a:lnTo>
                <a:lnTo>
                  <a:pt x="41148" y="245364"/>
                </a:lnTo>
                <a:lnTo>
                  <a:pt x="44196" y="252984"/>
                </a:lnTo>
                <a:lnTo>
                  <a:pt x="48768" y="257556"/>
                </a:lnTo>
                <a:lnTo>
                  <a:pt x="60960" y="266700"/>
                </a:lnTo>
                <a:lnTo>
                  <a:pt x="67056" y="269748"/>
                </a:lnTo>
                <a:lnTo>
                  <a:pt x="74676" y="271272"/>
                </a:lnTo>
                <a:lnTo>
                  <a:pt x="82296" y="274320"/>
                </a:lnTo>
                <a:lnTo>
                  <a:pt x="185433" y="274320"/>
                </a:lnTo>
                <a:lnTo>
                  <a:pt x="180975" y="277939"/>
                </a:lnTo>
                <a:lnTo>
                  <a:pt x="141446" y="298370"/>
                </a:lnTo>
                <a:lnTo>
                  <a:pt x="111728" y="304180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5433" y="274320"/>
                </a:moveTo>
                <a:lnTo>
                  <a:pt x="99060" y="274320"/>
                </a:lnTo>
                <a:lnTo>
                  <a:pt x="108442" y="274034"/>
                </a:lnTo>
                <a:lnTo>
                  <a:pt x="118110" y="273177"/>
                </a:lnTo>
                <a:lnTo>
                  <a:pt x="155067" y="263271"/>
                </a:lnTo>
                <a:lnTo>
                  <a:pt x="190190" y="236077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806" y="248745"/>
                </a:lnTo>
                <a:lnTo>
                  <a:pt x="238053" y="256079"/>
                </a:lnTo>
                <a:lnTo>
                  <a:pt x="238263" y="257556"/>
                </a:lnTo>
                <a:lnTo>
                  <a:pt x="204216" y="257556"/>
                </a:lnTo>
                <a:lnTo>
                  <a:pt x="192738" y="268390"/>
                </a:lnTo>
                <a:lnTo>
                  <a:pt x="185433" y="274320"/>
                </a:lnTo>
                <a:close/>
              </a:path>
              <a:path w="273050" h="304800">
                <a:moveTo>
                  <a:pt x="256032" y="301752"/>
                </a:moveTo>
                <a:lnTo>
                  <a:pt x="236220" y="301752"/>
                </a:lnTo>
                <a:lnTo>
                  <a:pt x="230124" y="300228"/>
                </a:lnTo>
                <a:lnTo>
                  <a:pt x="225552" y="300228"/>
                </a:lnTo>
                <a:lnTo>
                  <a:pt x="220980" y="298704"/>
                </a:lnTo>
                <a:lnTo>
                  <a:pt x="217932" y="295656"/>
                </a:lnTo>
                <a:lnTo>
                  <a:pt x="213360" y="292608"/>
                </a:lnTo>
                <a:lnTo>
                  <a:pt x="210312" y="289560"/>
                </a:lnTo>
                <a:lnTo>
                  <a:pt x="208788" y="284988"/>
                </a:lnTo>
                <a:lnTo>
                  <a:pt x="207264" y="281940"/>
                </a:lnTo>
                <a:lnTo>
                  <a:pt x="204343" y="273177"/>
                </a:lnTo>
                <a:lnTo>
                  <a:pt x="204216" y="257556"/>
                </a:lnTo>
                <a:lnTo>
                  <a:pt x="238263" y="257556"/>
                </a:lnTo>
                <a:lnTo>
                  <a:pt x="239077" y="263271"/>
                </a:lnTo>
                <a:lnTo>
                  <a:pt x="240958" y="268747"/>
                </a:lnTo>
                <a:lnTo>
                  <a:pt x="243840" y="272796"/>
                </a:lnTo>
                <a:lnTo>
                  <a:pt x="248150" y="274462"/>
                </a:lnTo>
                <a:lnTo>
                  <a:pt x="254317" y="274701"/>
                </a:lnTo>
                <a:lnTo>
                  <a:pt x="272796" y="274701"/>
                </a:lnTo>
                <a:lnTo>
                  <a:pt x="272796" y="295656"/>
                </a:lnTo>
                <a:lnTo>
                  <a:pt x="269748" y="297180"/>
                </a:lnTo>
                <a:lnTo>
                  <a:pt x="256032" y="301752"/>
                </a:lnTo>
                <a:close/>
              </a:path>
              <a:path w="273050" h="304800">
                <a:moveTo>
                  <a:pt x="272796" y="274701"/>
                </a:moveTo>
                <a:lnTo>
                  <a:pt x="254317" y="274701"/>
                </a:lnTo>
                <a:lnTo>
                  <a:pt x="262485" y="273224"/>
                </a:lnTo>
                <a:lnTo>
                  <a:pt x="272796" y="269748"/>
                </a:lnTo>
                <a:lnTo>
                  <a:pt x="272796" y="274701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742315" y="3369772"/>
            <a:ext cx="176645" cy="275359"/>
          </a:xfrm>
          <a:custGeom>
            <a:avLst/>
            <a:gdLst/>
            <a:ahLst/>
            <a:cxnLst/>
            <a:rect l="l" t="t" r="r" b="b"/>
            <a:pathLst>
              <a:path w="259079" h="403860">
                <a:moveTo>
                  <a:pt x="113775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9935"/>
                </a:lnTo>
                <a:lnTo>
                  <a:pt x="166018" y="249935"/>
                </a:lnTo>
                <a:lnTo>
                  <a:pt x="152400" y="286511"/>
                </a:lnTo>
                <a:lnTo>
                  <a:pt x="146946" y="299918"/>
                </a:lnTo>
                <a:lnTo>
                  <a:pt x="141922" y="312610"/>
                </a:lnTo>
                <a:lnTo>
                  <a:pt x="137183" y="324445"/>
                </a:lnTo>
                <a:lnTo>
                  <a:pt x="127992" y="346162"/>
                </a:lnTo>
                <a:lnTo>
                  <a:pt x="123253" y="356044"/>
                </a:lnTo>
                <a:lnTo>
                  <a:pt x="118229" y="365069"/>
                </a:lnTo>
                <a:lnTo>
                  <a:pt x="113775" y="371855"/>
                </a:lnTo>
                <a:close/>
              </a:path>
              <a:path w="259079" h="403860">
                <a:moveTo>
                  <a:pt x="166018" y="249935"/>
                </a:moveTo>
                <a:lnTo>
                  <a:pt x="131064" y="249935"/>
                </a:lnTo>
                <a:lnTo>
                  <a:pt x="222504" y="0"/>
                </a:lnTo>
                <a:lnTo>
                  <a:pt x="259080" y="0"/>
                </a:lnTo>
                <a:lnTo>
                  <a:pt x="166018" y="249935"/>
                </a:lnTo>
                <a:close/>
              </a:path>
              <a:path w="259079" h="403860">
                <a:moveTo>
                  <a:pt x="59436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32004" y="400811"/>
                </a:lnTo>
                <a:lnTo>
                  <a:pt x="27432" y="399287"/>
                </a:lnTo>
                <a:lnTo>
                  <a:pt x="27432" y="368807"/>
                </a:lnTo>
                <a:lnTo>
                  <a:pt x="32004" y="370331"/>
                </a:lnTo>
                <a:lnTo>
                  <a:pt x="36576" y="370331"/>
                </a:lnTo>
                <a:lnTo>
                  <a:pt x="41148" y="371855"/>
                </a:lnTo>
                <a:lnTo>
                  <a:pt x="113775" y="371855"/>
                </a:lnTo>
                <a:lnTo>
                  <a:pt x="112776" y="373379"/>
                </a:lnTo>
                <a:lnTo>
                  <a:pt x="83010" y="400002"/>
                </a:lnTo>
                <a:lnTo>
                  <a:pt x="68056" y="403526"/>
                </a:lnTo>
                <a:lnTo>
                  <a:pt x="59436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943898" y="3364576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9013"/>
                </a:lnTo>
                <a:lnTo>
                  <a:pt x="50292" y="279844"/>
                </a:lnTo>
                <a:lnTo>
                  <a:pt x="24336" y="251293"/>
                </a:lnTo>
                <a:lnTo>
                  <a:pt x="7620" y="213360"/>
                </a:lnTo>
                <a:lnTo>
                  <a:pt x="333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6554"/>
                </a:lnTo>
                <a:lnTo>
                  <a:pt x="53340" y="26670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4367" y="43600"/>
                </a:lnTo>
                <a:lnTo>
                  <a:pt x="52387" y="77152"/>
                </a:lnTo>
                <a:lnTo>
                  <a:pt x="38481" y="112966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2069"/>
                </a:lnTo>
                <a:lnTo>
                  <a:pt x="36385" y="183261"/>
                </a:lnTo>
                <a:lnTo>
                  <a:pt x="38266" y="193881"/>
                </a:lnTo>
                <a:lnTo>
                  <a:pt x="41148" y="204216"/>
                </a:lnTo>
                <a:lnTo>
                  <a:pt x="44005" y="215074"/>
                </a:lnTo>
                <a:lnTo>
                  <a:pt x="65698" y="248245"/>
                </a:lnTo>
                <a:lnTo>
                  <a:pt x="99345" y="269176"/>
                </a:lnTo>
                <a:lnTo>
                  <a:pt x="131064" y="274320"/>
                </a:lnTo>
                <a:lnTo>
                  <a:pt x="219413" y="274320"/>
                </a:lnTo>
                <a:lnTo>
                  <a:pt x="216408" y="277368"/>
                </a:lnTo>
                <a:lnTo>
                  <a:pt x="179832" y="298704"/>
                </a:lnTo>
                <a:lnTo>
                  <a:pt x="145756" y="304490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504" y="122324"/>
                </a:lnTo>
                <a:lnTo>
                  <a:pt x="222123" y="112204"/>
                </a:lnTo>
                <a:lnTo>
                  <a:pt x="210693" y="75819"/>
                </a:lnTo>
                <a:lnTo>
                  <a:pt x="180165" y="43600"/>
                </a:lnTo>
                <a:lnTo>
                  <a:pt x="142851" y="31051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413" y="274320"/>
                </a:moveTo>
                <a:lnTo>
                  <a:pt x="131064" y="274320"/>
                </a:lnTo>
                <a:lnTo>
                  <a:pt x="147375" y="273415"/>
                </a:lnTo>
                <a:lnTo>
                  <a:pt x="162115" y="270510"/>
                </a:lnTo>
                <a:lnTo>
                  <a:pt x="198667" y="247792"/>
                </a:lnTo>
                <a:lnTo>
                  <a:pt x="219456" y="208788"/>
                </a:lnTo>
                <a:lnTo>
                  <a:pt x="257556" y="208788"/>
                </a:lnTo>
                <a:lnTo>
                  <a:pt x="240792" y="246888"/>
                </a:lnTo>
                <a:lnTo>
                  <a:pt x="223171" y="270510"/>
                </a:lnTo>
                <a:lnTo>
                  <a:pt x="219413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167302" y="3364576"/>
            <a:ext cx="87457" cy="202623"/>
          </a:xfrm>
          <a:custGeom>
            <a:avLst/>
            <a:gdLst/>
            <a:ahLst/>
            <a:cxnLst/>
            <a:rect l="l" t="t" r="r" b="b"/>
            <a:pathLst>
              <a:path w="128270" h="297179">
                <a:moveTo>
                  <a:pt x="59590" y="62484"/>
                </a:moveTo>
                <a:lnTo>
                  <a:pt x="33528" y="62484"/>
                </a:lnTo>
                <a:lnTo>
                  <a:pt x="41600" y="46505"/>
                </a:lnTo>
                <a:lnTo>
                  <a:pt x="70104" y="13716"/>
                </a:lnTo>
                <a:lnTo>
                  <a:pt x="111466" y="857"/>
                </a:lnTo>
                <a:lnTo>
                  <a:pt x="128016" y="0"/>
                </a:lnTo>
                <a:lnTo>
                  <a:pt x="128016" y="36576"/>
                </a:lnTo>
                <a:lnTo>
                  <a:pt x="114871" y="37147"/>
                </a:lnTo>
                <a:lnTo>
                  <a:pt x="102870" y="38862"/>
                </a:lnTo>
                <a:lnTo>
                  <a:pt x="92011" y="41719"/>
                </a:lnTo>
                <a:lnTo>
                  <a:pt x="82296" y="45720"/>
                </a:lnTo>
                <a:lnTo>
                  <a:pt x="73461" y="50839"/>
                </a:lnTo>
                <a:lnTo>
                  <a:pt x="65341" y="56959"/>
                </a:lnTo>
                <a:lnTo>
                  <a:pt x="59590" y="62484"/>
                </a:lnTo>
                <a:close/>
              </a:path>
              <a:path w="12827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59590" y="62484"/>
                </a:lnTo>
                <a:lnTo>
                  <a:pt x="39385" y="98845"/>
                </a:lnTo>
                <a:lnTo>
                  <a:pt x="33789" y="144018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210050" y="3892694"/>
            <a:ext cx="177944" cy="0"/>
          </a:xfrm>
          <a:custGeom>
            <a:avLst/>
            <a:gdLst/>
            <a:ahLst/>
            <a:cxnLst/>
            <a:rect l="l" t="t" r="r" b="b"/>
            <a:pathLst>
              <a:path w="260985">
                <a:moveTo>
                  <a:pt x="0" y="0"/>
                </a:moveTo>
                <a:lnTo>
                  <a:pt x="260604" y="0"/>
                </a:lnTo>
              </a:path>
            </a:pathLst>
          </a:custGeom>
          <a:ln w="317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223038" y="3903518"/>
            <a:ext cx="0" cy="100445"/>
          </a:xfrm>
          <a:custGeom>
            <a:avLst/>
            <a:gdLst/>
            <a:ahLst/>
            <a:cxnLst/>
            <a:rect l="l" t="t" r="r" b="b"/>
            <a:pathLst>
              <a:path h="147320">
                <a:moveTo>
                  <a:pt x="0" y="0"/>
                </a:moveTo>
                <a:lnTo>
                  <a:pt x="0" y="14731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210050" y="4014787"/>
            <a:ext cx="163224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317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223038" y="4025611"/>
            <a:ext cx="0" cy="130752"/>
          </a:xfrm>
          <a:custGeom>
            <a:avLst/>
            <a:gdLst/>
            <a:ahLst/>
            <a:cxnLst/>
            <a:rect l="l" t="t" r="r" b="b"/>
            <a:pathLst>
              <a:path h="191770">
                <a:moveTo>
                  <a:pt x="0" y="0"/>
                </a:moveTo>
                <a:lnTo>
                  <a:pt x="0" y="191770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420985" y="3958936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103631" y="297180"/>
                </a:moveTo>
                <a:lnTo>
                  <a:pt x="64841" y="292679"/>
                </a:lnTo>
                <a:lnTo>
                  <a:pt x="29146" y="273272"/>
                </a:lnTo>
                <a:lnTo>
                  <a:pt x="6095" y="233172"/>
                </a:lnTo>
                <a:lnTo>
                  <a:pt x="9" y="190833"/>
                </a:lnTo>
                <a:lnTo>
                  <a:pt x="0" y="0"/>
                </a:lnTo>
                <a:lnTo>
                  <a:pt x="33527" y="0"/>
                </a:lnTo>
                <a:lnTo>
                  <a:pt x="33645" y="190833"/>
                </a:lnTo>
                <a:lnTo>
                  <a:pt x="34670" y="207025"/>
                </a:lnTo>
                <a:lnTo>
                  <a:pt x="51815" y="246888"/>
                </a:lnTo>
                <a:lnTo>
                  <a:pt x="89963" y="265533"/>
                </a:lnTo>
                <a:lnTo>
                  <a:pt x="108203" y="266700"/>
                </a:lnTo>
                <a:lnTo>
                  <a:pt x="180212" y="266700"/>
                </a:lnTo>
                <a:lnTo>
                  <a:pt x="176783" y="271272"/>
                </a:lnTo>
                <a:lnTo>
                  <a:pt x="169163" y="275844"/>
                </a:lnTo>
                <a:lnTo>
                  <a:pt x="163067" y="280416"/>
                </a:lnTo>
                <a:lnTo>
                  <a:pt x="157091" y="283821"/>
                </a:lnTo>
                <a:lnTo>
                  <a:pt x="120967" y="296037"/>
                </a:lnTo>
                <a:lnTo>
                  <a:pt x="112514" y="296894"/>
                </a:lnTo>
                <a:lnTo>
                  <a:pt x="103631" y="297180"/>
                </a:lnTo>
                <a:close/>
              </a:path>
              <a:path w="230504" h="297179">
                <a:moveTo>
                  <a:pt x="180212" y="266700"/>
                </a:moveTo>
                <a:lnTo>
                  <a:pt x="108203" y="266700"/>
                </a:lnTo>
                <a:lnTo>
                  <a:pt x="118229" y="266152"/>
                </a:lnTo>
                <a:lnTo>
                  <a:pt x="127825" y="264604"/>
                </a:lnTo>
                <a:lnTo>
                  <a:pt x="167735" y="242792"/>
                </a:lnTo>
                <a:lnTo>
                  <a:pt x="190499" y="201168"/>
                </a:lnTo>
                <a:lnTo>
                  <a:pt x="196595" y="156972"/>
                </a:lnTo>
                <a:lnTo>
                  <a:pt x="196595" y="0"/>
                </a:lnTo>
                <a:lnTo>
                  <a:pt x="230123" y="0"/>
                </a:lnTo>
                <a:lnTo>
                  <a:pt x="230123" y="249936"/>
                </a:lnTo>
                <a:lnTo>
                  <a:pt x="196595" y="249936"/>
                </a:lnTo>
                <a:lnTo>
                  <a:pt x="192023" y="254508"/>
                </a:lnTo>
                <a:lnTo>
                  <a:pt x="187451" y="260604"/>
                </a:lnTo>
                <a:lnTo>
                  <a:pt x="181355" y="265176"/>
                </a:lnTo>
                <a:lnTo>
                  <a:pt x="180212" y="266700"/>
                </a:lnTo>
                <a:close/>
              </a:path>
              <a:path w="230504" h="297179">
                <a:moveTo>
                  <a:pt x="230123" y="289560"/>
                </a:moveTo>
                <a:lnTo>
                  <a:pt x="196595" y="289560"/>
                </a:lnTo>
                <a:lnTo>
                  <a:pt x="196595" y="249936"/>
                </a:lnTo>
                <a:lnTo>
                  <a:pt x="230123" y="249936"/>
                </a:lnTo>
                <a:lnTo>
                  <a:pt x="230123" y="28956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649065" y="3882044"/>
            <a:ext cx="0" cy="274493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0"/>
                </a:moveTo>
                <a:lnTo>
                  <a:pt x="0" y="402335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733232" y="3882044"/>
            <a:ext cx="0" cy="274493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0"/>
                </a:moveTo>
                <a:lnTo>
                  <a:pt x="0" y="402335"/>
                </a:lnTo>
              </a:path>
            </a:pathLst>
          </a:custGeom>
          <a:ln w="35051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781551" y="3958936"/>
            <a:ext cx="177944" cy="275359"/>
          </a:xfrm>
          <a:custGeom>
            <a:avLst/>
            <a:gdLst/>
            <a:ahLst/>
            <a:cxnLst/>
            <a:rect l="l" t="t" r="r" b="b"/>
            <a:pathLst>
              <a:path w="260985" h="403860">
                <a:moveTo>
                  <a:pt x="112776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100203" y="328993"/>
                </a:lnTo>
                <a:lnTo>
                  <a:pt x="103632" y="315467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8411"/>
                </a:lnTo>
                <a:lnTo>
                  <a:pt x="166788" y="248411"/>
                </a:lnTo>
                <a:lnTo>
                  <a:pt x="152400" y="286511"/>
                </a:lnTo>
                <a:lnTo>
                  <a:pt x="147589" y="299704"/>
                </a:lnTo>
                <a:lnTo>
                  <a:pt x="142494" y="312038"/>
                </a:lnTo>
                <a:lnTo>
                  <a:pt x="137398" y="323802"/>
                </a:lnTo>
                <a:lnTo>
                  <a:pt x="132534" y="335399"/>
                </a:lnTo>
                <a:lnTo>
                  <a:pt x="127992" y="345495"/>
                </a:lnTo>
                <a:lnTo>
                  <a:pt x="123253" y="355282"/>
                </a:lnTo>
                <a:lnTo>
                  <a:pt x="118229" y="364212"/>
                </a:lnTo>
                <a:lnTo>
                  <a:pt x="112776" y="371855"/>
                </a:lnTo>
                <a:close/>
              </a:path>
              <a:path w="260985" h="403860">
                <a:moveTo>
                  <a:pt x="166788" y="248411"/>
                </a:moveTo>
                <a:lnTo>
                  <a:pt x="131064" y="248411"/>
                </a:lnTo>
                <a:lnTo>
                  <a:pt x="224028" y="0"/>
                </a:lnTo>
                <a:lnTo>
                  <a:pt x="260604" y="0"/>
                </a:lnTo>
                <a:lnTo>
                  <a:pt x="166788" y="248411"/>
                </a:lnTo>
                <a:close/>
              </a:path>
              <a:path w="260985" h="403860">
                <a:moveTo>
                  <a:pt x="60960" y="403859"/>
                </a:moveTo>
                <a:lnTo>
                  <a:pt x="48768" y="403859"/>
                </a:lnTo>
                <a:lnTo>
                  <a:pt x="44196" y="402335"/>
                </a:lnTo>
                <a:lnTo>
                  <a:pt x="38100" y="402335"/>
                </a:lnTo>
                <a:lnTo>
                  <a:pt x="28956" y="399287"/>
                </a:lnTo>
                <a:lnTo>
                  <a:pt x="28956" y="368807"/>
                </a:lnTo>
                <a:lnTo>
                  <a:pt x="33528" y="368807"/>
                </a:lnTo>
                <a:lnTo>
                  <a:pt x="38100" y="370331"/>
                </a:lnTo>
                <a:lnTo>
                  <a:pt x="42672" y="370331"/>
                </a:lnTo>
                <a:lnTo>
                  <a:pt x="47244" y="371855"/>
                </a:lnTo>
                <a:lnTo>
                  <a:pt x="112776" y="371855"/>
                </a:lnTo>
                <a:lnTo>
                  <a:pt x="107918" y="379309"/>
                </a:lnTo>
                <a:lnTo>
                  <a:pt x="76581" y="401764"/>
                </a:lnTo>
                <a:lnTo>
                  <a:pt x="68913" y="403312"/>
                </a:lnTo>
                <a:lnTo>
                  <a:pt x="60960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90160" y="3874769"/>
            <a:ext cx="237259" cy="289214"/>
          </a:xfrm>
          <a:custGeom>
            <a:avLst/>
            <a:gdLst/>
            <a:ahLst/>
            <a:cxnLst/>
            <a:rect l="l" t="t" r="r" b="b"/>
            <a:pathLst>
              <a:path w="347979" h="424179">
                <a:moveTo>
                  <a:pt x="173736" y="423672"/>
                </a:moveTo>
                <a:lnTo>
                  <a:pt x="130683" y="419290"/>
                </a:lnTo>
                <a:lnTo>
                  <a:pt x="94488" y="406908"/>
                </a:lnTo>
                <a:lnTo>
                  <a:pt x="51411" y="374332"/>
                </a:lnTo>
                <a:lnTo>
                  <a:pt x="22097" y="329184"/>
                </a:lnTo>
                <a:lnTo>
                  <a:pt x="9143" y="292608"/>
                </a:lnTo>
                <a:lnTo>
                  <a:pt x="2285" y="253936"/>
                </a:lnTo>
                <a:lnTo>
                  <a:pt x="0" y="211836"/>
                </a:lnTo>
                <a:lnTo>
                  <a:pt x="881" y="184165"/>
                </a:lnTo>
                <a:lnTo>
                  <a:pt x="8358" y="135112"/>
                </a:lnTo>
                <a:lnTo>
                  <a:pt x="22693" y="94845"/>
                </a:lnTo>
                <a:lnTo>
                  <a:pt x="53340" y="48768"/>
                </a:lnTo>
                <a:lnTo>
                  <a:pt x="96202" y="18764"/>
                </a:lnTo>
                <a:lnTo>
                  <a:pt x="148399" y="3238"/>
                </a:lnTo>
                <a:lnTo>
                  <a:pt x="187452" y="0"/>
                </a:lnTo>
                <a:lnTo>
                  <a:pt x="202930" y="547"/>
                </a:lnTo>
                <a:lnTo>
                  <a:pt x="245364" y="7620"/>
                </a:lnTo>
                <a:lnTo>
                  <a:pt x="281797" y="24550"/>
                </a:lnTo>
                <a:lnTo>
                  <a:pt x="292608" y="32004"/>
                </a:lnTo>
                <a:lnTo>
                  <a:pt x="178307" y="32004"/>
                </a:lnTo>
                <a:lnTo>
                  <a:pt x="160591" y="32885"/>
                </a:lnTo>
                <a:lnTo>
                  <a:pt x="114300" y="47244"/>
                </a:lnTo>
                <a:lnTo>
                  <a:pt x="80438" y="74247"/>
                </a:lnTo>
                <a:lnTo>
                  <a:pt x="56388" y="112585"/>
                </a:lnTo>
                <a:lnTo>
                  <a:pt x="42600" y="159519"/>
                </a:lnTo>
                <a:lnTo>
                  <a:pt x="38100" y="210312"/>
                </a:lnTo>
                <a:lnTo>
                  <a:pt x="38647" y="227218"/>
                </a:lnTo>
                <a:lnTo>
                  <a:pt x="45719" y="277368"/>
                </a:lnTo>
                <a:lnTo>
                  <a:pt x="61150" y="322159"/>
                </a:lnTo>
                <a:lnTo>
                  <a:pt x="87820" y="358140"/>
                </a:lnTo>
                <a:lnTo>
                  <a:pt x="127349" y="383309"/>
                </a:lnTo>
                <a:lnTo>
                  <a:pt x="181355" y="391668"/>
                </a:lnTo>
                <a:lnTo>
                  <a:pt x="281940" y="391668"/>
                </a:lnTo>
                <a:lnTo>
                  <a:pt x="271272" y="399288"/>
                </a:lnTo>
                <a:lnTo>
                  <a:pt x="228385" y="417885"/>
                </a:lnTo>
                <a:lnTo>
                  <a:pt x="193476" y="423076"/>
                </a:lnTo>
                <a:lnTo>
                  <a:pt x="173736" y="423672"/>
                </a:lnTo>
                <a:close/>
              </a:path>
              <a:path w="347979" h="424179">
                <a:moveTo>
                  <a:pt x="344424" y="126492"/>
                </a:moveTo>
                <a:lnTo>
                  <a:pt x="304800" y="126492"/>
                </a:lnTo>
                <a:lnTo>
                  <a:pt x="297680" y="103060"/>
                </a:lnTo>
                <a:lnTo>
                  <a:pt x="287845" y="83058"/>
                </a:lnTo>
                <a:lnTo>
                  <a:pt x="260604" y="53340"/>
                </a:lnTo>
                <a:lnTo>
                  <a:pt x="224028" y="37528"/>
                </a:lnTo>
                <a:lnTo>
                  <a:pt x="178307" y="32004"/>
                </a:lnTo>
                <a:lnTo>
                  <a:pt x="292608" y="32004"/>
                </a:lnTo>
                <a:lnTo>
                  <a:pt x="318754" y="60507"/>
                </a:lnTo>
                <a:lnTo>
                  <a:pt x="336423" y="97917"/>
                </a:lnTo>
                <a:lnTo>
                  <a:pt x="340709" y="111918"/>
                </a:lnTo>
                <a:lnTo>
                  <a:pt x="344424" y="126492"/>
                </a:lnTo>
                <a:close/>
              </a:path>
              <a:path w="347979" h="424179">
                <a:moveTo>
                  <a:pt x="281940" y="391668"/>
                </a:moveTo>
                <a:lnTo>
                  <a:pt x="181355" y="391668"/>
                </a:lnTo>
                <a:lnTo>
                  <a:pt x="193667" y="391120"/>
                </a:lnTo>
                <a:lnTo>
                  <a:pt x="205549" y="389572"/>
                </a:lnTo>
                <a:lnTo>
                  <a:pt x="248031" y="373570"/>
                </a:lnTo>
                <a:lnTo>
                  <a:pt x="280035" y="343852"/>
                </a:lnTo>
                <a:lnTo>
                  <a:pt x="301371" y="304228"/>
                </a:lnTo>
                <a:lnTo>
                  <a:pt x="307848" y="280416"/>
                </a:lnTo>
                <a:lnTo>
                  <a:pt x="347472" y="280416"/>
                </a:lnTo>
                <a:lnTo>
                  <a:pt x="334827" y="322421"/>
                </a:lnTo>
                <a:lnTo>
                  <a:pt x="313944" y="360426"/>
                </a:lnTo>
                <a:lnTo>
                  <a:pt x="283273" y="390715"/>
                </a:lnTo>
                <a:lnTo>
                  <a:pt x="281940" y="3916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61362" y="3953741"/>
            <a:ext cx="183140" cy="207818"/>
          </a:xfrm>
          <a:custGeom>
            <a:avLst/>
            <a:gdLst/>
            <a:ahLst/>
            <a:cxnLst/>
            <a:rect l="l" t="t" r="r" b="b"/>
            <a:pathLst>
              <a:path w="268604" h="304800">
                <a:moveTo>
                  <a:pt x="134112" y="304799"/>
                </a:moveTo>
                <a:lnTo>
                  <a:pt x="94249" y="299013"/>
                </a:lnTo>
                <a:lnTo>
                  <a:pt x="59245" y="282701"/>
                </a:lnTo>
                <a:lnTo>
                  <a:pt x="30813" y="256103"/>
                </a:lnTo>
                <a:lnTo>
                  <a:pt x="10668" y="219455"/>
                </a:lnTo>
                <a:lnTo>
                  <a:pt x="595" y="171021"/>
                </a:lnTo>
                <a:lnTo>
                  <a:pt x="0" y="152399"/>
                </a:lnTo>
                <a:lnTo>
                  <a:pt x="547" y="136683"/>
                </a:lnTo>
                <a:lnTo>
                  <a:pt x="7619" y="92963"/>
                </a:lnTo>
                <a:lnTo>
                  <a:pt x="25836" y="55030"/>
                </a:lnTo>
                <a:lnTo>
                  <a:pt x="51816" y="25907"/>
                </a:lnTo>
                <a:lnTo>
                  <a:pt x="87820" y="7072"/>
                </a:lnTo>
                <a:lnTo>
                  <a:pt x="134112" y="0"/>
                </a:lnTo>
                <a:lnTo>
                  <a:pt x="150685" y="833"/>
                </a:lnTo>
                <a:lnTo>
                  <a:pt x="193548" y="12191"/>
                </a:lnTo>
                <a:lnTo>
                  <a:pt x="221589" y="30479"/>
                </a:lnTo>
                <a:lnTo>
                  <a:pt x="134112" y="30479"/>
                </a:lnTo>
                <a:lnTo>
                  <a:pt x="120967" y="31075"/>
                </a:lnTo>
                <a:lnTo>
                  <a:pt x="79557" y="46291"/>
                </a:lnTo>
                <a:lnTo>
                  <a:pt x="52506" y="77104"/>
                </a:lnTo>
                <a:lnTo>
                  <a:pt x="38266" y="118109"/>
                </a:lnTo>
                <a:lnTo>
                  <a:pt x="35052" y="152399"/>
                </a:lnTo>
                <a:lnTo>
                  <a:pt x="35361" y="165592"/>
                </a:lnTo>
                <a:lnTo>
                  <a:pt x="44862" y="212288"/>
                </a:lnTo>
                <a:lnTo>
                  <a:pt x="66579" y="248245"/>
                </a:lnTo>
                <a:lnTo>
                  <a:pt x="100893" y="269176"/>
                </a:lnTo>
                <a:lnTo>
                  <a:pt x="134112" y="274319"/>
                </a:lnTo>
                <a:lnTo>
                  <a:pt x="219898" y="274319"/>
                </a:lnTo>
                <a:lnTo>
                  <a:pt x="212026" y="280606"/>
                </a:lnTo>
                <a:lnTo>
                  <a:pt x="176117" y="299013"/>
                </a:lnTo>
                <a:lnTo>
                  <a:pt x="148685" y="304204"/>
                </a:lnTo>
                <a:lnTo>
                  <a:pt x="134112" y="304799"/>
                </a:lnTo>
                <a:close/>
              </a:path>
              <a:path w="268604" h="304800">
                <a:moveTo>
                  <a:pt x="219898" y="274319"/>
                </a:moveTo>
                <a:lnTo>
                  <a:pt x="134112" y="274319"/>
                </a:lnTo>
                <a:lnTo>
                  <a:pt x="146399" y="273724"/>
                </a:lnTo>
                <a:lnTo>
                  <a:pt x="158115" y="271843"/>
                </a:lnTo>
                <a:lnTo>
                  <a:pt x="196786" y="252221"/>
                </a:lnTo>
                <a:lnTo>
                  <a:pt x="220408" y="218312"/>
                </a:lnTo>
                <a:lnTo>
                  <a:pt x="231838" y="175259"/>
                </a:lnTo>
                <a:lnTo>
                  <a:pt x="233172" y="152399"/>
                </a:lnTo>
                <a:lnTo>
                  <a:pt x="232862" y="139874"/>
                </a:lnTo>
                <a:lnTo>
                  <a:pt x="231838" y="127634"/>
                </a:lnTo>
                <a:lnTo>
                  <a:pt x="229957" y="115966"/>
                </a:lnTo>
                <a:lnTo>
                  <a:pt x="227076" y="105155"/>
                </a:lnTo>
                <a:lnTo>
                  <a:pt x="224242" y="94035"/>
                </a:lnTo>
                <a:lnTo>
                  <a:pt x="204049" y="57840"/>
                </a:lnTo>
                <a:lnTo>
                  <a:pt x="170116" y="35623"/>
                </a:lnTo>
                <a:lnTo>
                  <a:pt x="134112" y="30479"/>
                </a:lnTo>
                <a:lnTo>
                  <a:pt x="221589" y="30479"/>
                </a:lnTo>
                <a:lnTo>
                  <a:pt x="249936" y="66865"/>
                </a:lnTo>
                <a:lnTo>
                  <a:pt x="263723" y="106965"/>
                </a:lnTo>
                <a:lnTo>
                  <a:pt x="268224" y="152399"/>
                </a:lnTo>
                <a:lnTo>
                  <a:pt x="267652" y="169235"/>
                </a:lnTo>
                <a:lnTo>
                  <a:pt x="259080" y="214883"/>
                </a:lnTo>
                <a:lnTo>
                  <a:pt x="240006" y="252817"/>
                </a:lnTo>
                <a:lnTo>
                  <a:pt x="222194" y="272486"/>
                </a:lnTo>
                <a:lnTo>
                  <a:pt x="219898" y="27431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585806" y="3953741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68580" y="47244"/>
                </a:moveTo>
                <a:lnTo>
                  <a:pt x="33528" y="47244"/>
                </a:lnTo>
                <a:lnTo>
                  <a:pt x="43815" y="37504"/>
                </a:lnTo>
                <a:lnTo>
                  <a:pt x="74676" y="13716"/>
                </a:lnTo>
                <a:lnTo>
                  <a:pt x="112180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0396" y="30480"/>
                </a:lnTo>
                <a:lnTo>
                  <a:pt x="113323" y="30765"/>
                </a:lnTo>
                <a:lnTo>
                  <a:pt x="74318" y="43838"/>
                </a:lnTo>
                <a:lnTo>
                  <a:pt x="68580" y="47244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7244"/>
                </a:lnTo>
                <a:lnTo>
                  <a:pt x="68580" y="47244"/>
                </a:lnTo>
                <a:lnTo>
                  <a:pt x="56388" y="59436"/>
                </a:lnTo>
                <a:lnTo>
                  <a:pt x="47244" y="71628"/>
                </a:lnTo>
                <a:lnTo>
                  <a:pt x="42672" y="79248"/>
                </a:lnTo>
                <a:lnTo>
                  <a:pt x="41148" y="86868"/>
                </a:lnTo>
                <a:lnTo>
                  <a:pt x="38242" y="93726"/>
                </a:lnTo>
                <a:lnTo>
                  <a:pt x="36195" y="100584"/>
                </a:lnTo>
                <a:lnTo>
                  <a:pt x="34718" y="107442"/>
                </a:lnTo>
                <a:lnTo>
                  <a:pt x="33528" y="114300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48" y="107442"/>
                </a:lnTo>
                <a:lnTo>
                  <a:pt x="195453" y="89939"/>
                </a:lnTo>
                <a:lnTo>
                  <a:pt x="178308" y="50292"/>
                </a:lnTo>
                <a:lnTo>
                  <a:pt x="139517" y="31646"/>
                </a:lnTo>
                <a:lnTo>
                  <a:pt x="120396" y="30480"/>
                </a:lnTo>
                <a:lnTo>
                  <a:pt x="206476" y="30480"/>
                </a:lnTo>
                <a:lnTo>
                  <a:pt x="226242" y="65151"/>
                </a:lnTo>
                <a:lnTo>
                  <a:pt x="227076" y="73152"/>
                </a:lnTo>
                <a:lnTo>
                  <a:pt x="228195" y="81414"/>
                </a:lnTo>
                <a:lnTo>
                  <a:pt x="229171" y="90106"/>
                </a:lnTo>
                <a:lnTo>
                  <a:pt x="229862" y="99083"/>
                </a:lnTo>
                <a:lnTo>
                  <a:pt x="230102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797780" y="3953741"/>
            <a:ext cx="157162" cy="202623"/>
          </a:xfrm>
          <a:custGeom>
            <a:avLst/>
            <a:gdLst/>
            <a:ahLst/>
            <a:cxnLst/>
            <a:rect l="l" t="t" r="r" b="b"/>
            <a:pathLst>
              <a:path w="230504" h="297179">
                <a:moveTo>
                  <a:pt x="68580" y="47244"/>
                </a:moveTo>
                <a:lnTo>
                  <a:pt x="33528" y="47244"/>
                </a:lnTo>
                <a:lnTo>
                  <a:pt x="43172" y="37504"/>
                </a:lnTo>
                <a:lnTo>
                  <a:pt x="74676" y="13716"/>
                </a:lnTo>
                <a:lnTo>
                  <a:pt x="111966" y="857"/>
                </a:lnTo>
                <a:lnTo>
                  <a:pt x="126492" y="0"/>
                </a:lnTo>
                <a:lnTo>
                  <a:pt x="139922" y="571"/>
                </a:lnTo>
                <a:lnTo>
                  <a:pt x="187666" y="14573"/>
                </a:lnTo>
                <a:lnTo>
                  <a:pt x="206476" y="30480"/>
                </a:lnTo>
                <a:lnTo>
                  <a:pt x="120396" y="30480"/>
                </a:lnTo>
                <a:lnTo>
                  <a:pt x="112680" y="30765"/>
                </a:lnTo>
                <a:lnTo>
                  <a:pt x="74318" y="43838"/>
                </a:lnTo>
                <a:lnTo>
                  <a:pt x="68580" y="47244"/>
                </a:lnTo>
                <a:close/>
              </a:path>
              <a:path w="230504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47244"/>
                </a:lnTo>
                <a:lnTo>
                  <a:pt x="68580" y="47244"/>
                </a:lnTo>
                <a:lnTo>
                  <a:pt x="42672" y="79248"/>
                </a:lnTo>
                <a:lnTo>
                  <a:pt x="33528" y="114300"/>
                </a:lnTo>
                <a:lnTo>
                  <a:pt x="33528" y="297180"/>
                </a:lnTo>
                <a:close/>
              </a:path>
              <a:path w="230504" h="297179">
                <a:moveTo>
                  <a:pt x="230123" y="297180"/>
                </a:moveTo>
                <a:lnTo>
                  <a:pt x="196596" y="297180"/>
                </a:lnTo>
                <a:lnTo>
                  <a:pt x="196548" y="107442"/>
                </a:lnTo>
                <a:lnTo>
                  <a:pt x="195453" y="89939"/>
                </a:lnTo>
                <a:lnTo>
                  <a:pt x="178308" y="50292"/>
                </a:lnTo>
                <a:lnTo>
                  <a:pt x="139517" y="31646"/>
                </a:lnTo>
                <a:lnTo>
                  <a:pt x="120396" y="30480"/>
                </a:lnTo>
                <a:lnTo>
                  <a:pt x="206476" y="30480"/>
                </a:lnTo>
                <a:lnTo>
                  <a:pt x="225599" y="65151"/>
                </a:lnTo>
                <a:lnTo>
                  <a:pt x="230102" y="107442"/>
                </a:lnTo>
                <a:lnTo>
                  <a:pt x="230123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999364" y="3953740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4112" y="304800"/>
                </a:moveTo>
                <a:lnTo>
                  <a:pt x="86320" y="297727"/>
                </a:lnTo>
                <a:lnTo>
                  <a:pt x="50292" y="278892"/>
                </a:lnTo>
                <a:lnTo>
                  <a:pt x="24574" y="250007"/>
                </a:lnTo>
                <a:lnTo>
                  <a:pt x="9144" y="213360"/>
                </a:lnTo>
                <a:lnTo>
                  <a:pt x="571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8003" y="55697"/>
                </a:lnTo>
                <a:lnTo>
                  <a:pt x="54864" y="25908"/>
                </a:lnTo>
                <a:lnTo>
                  <a:pt x="89939" y="7072"/>
                </a:lnTo>
                <a:lnTo>
                  <a:pt x="132588" y="0"/>
                </a:lnTo>
                <a:lnTo>
                  <a:pt x="160853" y="2571"/>
                </a:lnTo>
                <a:lnTo>
                  <a:pt x="186118" y="10287"/>
                </a:lnTo>
                <a:lnTo>
                  <a:pt x="208240" y="23145"/>
                </a:lnTo>
                <a:lnTo>
                  <a:pt x="215914" y="30480"/>
                </a:lnTo>
                <a:lnTo>
                  <a:pt x="132588" y="30480"/>
                </a:lnTo>
                <a:lnTo>
                  <a:pt x="122324" y="31051"/>
                </a:lnTo>
                <a:lnTo>
                  <a:pt x="85224" y="43600"/>
                </a:lnTo>
                <a:lnTo>
                  <a:pt x="53721" y="75819"/>
                </a:lnTo>
                <a:lnTo>
                  <a:pt x="39243" y="112204"/>
                </a:lnTo>
                <a:lnTo>
                  <a:pt x="35052" y="132588"/>
                </a:lnTo>
                <a:lnTo>
                  <a:pt x="258062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575" y="171426"/>
                </a:lnTo>
                <a:lnTo>
                  <a:pt x="44862" y="214217"/>
                </a:lnTo>
                <a:lnTo>
                  <a:pt x="66341" y="248245"/>
                </a:lnTo>
                <a:lnTo>
                  <a:pt x="99583" y="269176"/>
                </a:lnTo>
                <a:lnTo>
                  <a:pt x="132588" y="274320"/>
                </a:lnTo>
                <a:lnTo>
                  <a:pt x="219598" y="274320"/>
                </a:lnTo>
                <a:lnTo>
                  <a:pt x="216408" y="277368"/>
                </a:lnTo>
                <a:lnTo>
                  <a:pt x="181356" y="297180"/>
                </a:lnTo>
                <a:lnTo>
                  <a:pt x="146637" y="304252"/>
                </a:lnTo>
                <a:lnTo>
                  <a:pt x="134112" y="304800"/>
                </a:lnTo>
                <a:close/>
              </a:path>
              <a:path w="259079" h="304800">
                <a:moveTo>
                  <a:pt x="258062" y="132588"/>
                </a:moveTo>
                <a:lnTo>
                  <a:pt x="224028" y="132588"/>
                </a:lnTo>
                <a:lnTo>
                  <a:pt x="223742" y="122324"/>
                </a:lnTo>
                <a:lnTo>
                  <a:pt x="222885" y="112204"/>
                </a:lnTo>
                <a:lnTo>
                  <a:pt x="211455" y="75819"/>
                </a:lnTo>
                <a:lnTo>
                  <a:pt x="180808" y="42957"/>
                </a:lnTo>
                <a:lnTo>
                  <a:pt x="143708" y="31027"/>
                </a:lnTo>
                <a:lnTo>
                  <a:pt x="132588" y="30480"/>
                </a:lnTo>
                <a:lnTo>
                  <a:pt x="215914" y="30480"/>
                </a:lnTo>
                <a:lnTo>
                  <a:pt x="227076" y="41148"/>
                </a:lnTo>
                <a:lnTo>
                  <a:pt x="241292" y="64008"/>
                </a:lnTo>
                <a:lnTo>
                  <a:pt x="251650" y="91440"/>
                </a:lnTo>
                <a:lnTo>
                  <a:pt x="257722" y="123444"/>
                </a:lnTo>
                <a:lnTo>
                  <a:pt x="258062" y="132588"/>
                </a:lnTo>
                <a:close/>
              </a:path>
              <a:path w="259079" h="304800">
                <a:moveTo>
                  <a:pt x="219598" y="274320"/>
                </a:moveTo>
                <a:lnTo>
                  <a:pt x="132588" y="274320"/>
                </a:lnTo>
                <a:lnTo>
                  <a:pt x="148256" y="273200"/>
                </a:lnTo>
                <a:lnTo>
                  <a:pt x="163068" y="269938"/>
                </a:lnTo>
                <a:lnTo>
                  <a:pt x="199524" y="247554"/>
                </a:lnTo>
                <a:lnTo>
                  <a:pt x="219456" y="207264"/>
                </a:lnTo>
                <a:lnTo>
                  <a:pt x="257556" y="207264"/>
                </a:lnTo>
                <a:lnTo>
                  <a:pt x="242316" y="245364"/>
                </a:lnTo>
                <a:lnTo>
                  <a:pt x="223885" y="270224"/>
                </a:lnTo>
                <a:lnTo>
                  <a:pt x="219598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211339" y="3953741"/>
            <a:ext cx="175780" cy="207818"/>
          </a:xfrm>
          <a:custGeom>
            <a:avLst/>
            <a:gdLst/>
            <a:ahLst/>
            <a:cxnLst/>
            <a:rect l="l" t="t" r="r" b="b"/>
            <a:pathLst>
              <a:path w="257809" h="304800">
                <a:moveTo>
                  <a:pt x="132587" y="304800"/>
                </a:moveTo>
                <a:lnTo>
                  <a:pt x="86296" y="297727"/>
                </a:lnTo>
                <a:lnTo>
                  <a:pt x="50291" y="278892"/>
                </a:lnTo>
                <a:lnTo>
                  <a:pt x="24550" y="250007"/>
                </a:lnTo>
                <a:lnTo>
                  <a:pt x="7619" y="213360"/>
                </a:lnTo>
                <a:lnTo>
                  <a:pt x="547" y="168140"/>
                </a:lnTo>
                <a:lnTo>
                  <a:pt x="0" y="152400"/>
                </a:lnTo>
                <a:lnTo>
                  <a:pt x="571" y="137779"/>
                </a:lnTo>
                <a:lnTo>
                  <a:pt x="9143" y="94488"/>
                </a:lnTo>
                <a:lnTo>
                  <a:pt x="26074" y="57197"/>
                </a:lnTo>
                <a:lnTo>
                  <a:pt x="53149" y="27241"/>
                </a:lnTo>
                <a:lnTo>
                  <a:pt x="88439" y="7072"/>
                </a:lnTo>
                <a:lnTo>
                  <a:pt x="132587" y="0"/>
                </a:lnTo>
                <a:lnTo>
                  <a:pt x="156590" y="1452"/>
                </a:lnTo>
                <a:lnTo>
                  <a:pt x="178307" y="5905"/>
                </a:lnTo>
                <a:lnTo>
                  <a:pt x="197738" y="13501"/>
                </a:lnTo>
                <a:lnTo>
                  <a:pt x="214883" y="24384"/>
                </a:lnTo>
                <a:lnTo>
                  <a:pt x="221110" y="30480"/>
                </a:lnTo>
                <a:lnTo>
                  <a:pt x="132587" y="30480"/>
                </a:lnTo>
                <a:lnTo>
                  <a:pt x="120324" y="31075"/>
                </a:lnTo>
                <a:lnTo>
                  <a:pt x="79771" y="47148"/>
                </a:lnTo>
                <a:lnTo>
                  <a:pt x="52506" y="77985"/>
                </a:lnTo>
                <a:lnTo>
                  <a:pt x="38909" y="119610"/>
                </a:lnTo>
                <a:lnTo>
                  <a:pt x="35052" y="152400"/>
                </a:lnTo>
                <a:lnTo>
                  <a:pt x="35361" y="163830"/>
                </a:lnTo>
                <a:lnTo>
                  <a:pt x="43981" y="208359"/>
                </a:lnTo>
                <a:lnTo>
                  <a:pt x="64174" y="244792"/>
                </a:lnTo>
                <a:lnTo>
                  <a:pt x="98083" y="268533"/>
                </a:lnTo>
                <a:lnTo>
                  <a:pt x="132587" y="274320"/>
                </a:lnTo>
                <a:lnTo>
                  <a:pt x="217931" y="274320"/>
                </a:lnTo>
                <a:lnTo>
                  <a:pt x="209645" y="281535"/>
                </a:lnTo>
                <a:lnTo>
                  <a:pt x="170521" y="300299"/>
                </a:lnTo>
                <a:lnTo>
                  <a:pt x="145994" y="304252"/>
                </a:lnTo>
                <a:lnTo>
                  <a:pt x="132587" y="304800"/>
                </a:lnTo>
                <a:close/>
              </a:path>
              <a:path w="257809" h="304800">
                <a:moveTo>
                  <a:pt x="252983" y="99060"/>
                </a:moveTo>
                <a:lnTo>
                  <a:pt x="219455" y="99060"/>
                </a:lnTo>
                <a:lnTo>
                  <a:pt x="214050" y="83915"/>
                </a:lnTo>
                <a:lnTo>
                  <a:pt x="207073" y="70485"/>
                </a:lnTo>
                <a:lnTo>
                  <a:pt x="176950" y="40767"/>
                </a:lnTo>
                <a:lnTo>
                  <a:pt x="132587" y="30480"/>
                </a:lnTo>
                <a:lnTo>
                  <a:pt x="221110" y="30480"/>
                </a:lnTo>
                <a:lnTo>
                  <a:pt x="228552" y="37766"/>
                </a:lnTo>
                <a:lnTo>
                  <a:pt x="239648" y="54864"/>
                </a:lnTo>
                <a:lnTo>
                  <a:pt x="247888" y="75390"/>
                </a:lnTo>
                <a:lnTo>
                  <a:pt x="252983" y="99060"/>
                </a:lnTo>
                <a:close/>
              </a:path>
              <a:path w="257809" h="304800">
                <a:moveTo>
                  <a:pt x="217931" y="274320"/>
                </a:moveTo>
                <a:lnTo>
                  <a:pt x="132587" y="274320"/>
                </a:lnTo>
                <a:lnTo>
                  <a:pt x="150899" y="272915"/>
                </a:lnTo>
                <a:lnTo>
                  <a:pt x="167068" y="268795"/>
                </a:lnTo>
                <a:lnTo>
                  <a:pt x="203858" y="241815"/>
                </a:lnTo>
                <a:lnTo>
                  <a:pt x="222503" y="196596"/>
                </a:lnTo>
                <a:lnTo>
                  <a:pt x="257555" y="196596"/>
                </a:lnTo>
                <a:lnTo>
                  <a:pt x="243839" y="240792"/>
                </a:lnTo>
                <a:lnTo>
                  <a:pt x="225409" y="267152"/>
                </a:lnTo>
                <a:lnTo>
                  <a:pt x="217931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412922" y="3903864"/>
            <a:ext cx="89622" cy="258041"/>
          </a:xfrm>
          <a:custGeom>
            <a:avLst/>
            <a:gdLst/>
            <a:ahLst/>
            <a:cxnLst/>
            <a:rect l="l" t="t" r="r" b="b"/>
            <a:pathLst>
              <a:path w="131445" h="378460">
                <a:moveTo>
                  <a:pt x="74676" y="80772"/>
                </a:moveTo>
                <a:lnTo>
                  <a:pt x="41148" y="80772"/>
                </a:lnTo>
                <a:lnTo>
                  <a:pt x="41148" y="0"/>
                </a:lnTo>
                <a:lnTo>
                  <a:pt x="74676" y="0"/>
                </a:lnTo>
                <a:lnTo>
                  <a:pt x="74676" y="80772"/>
                </a:lnTo>
                <a:close/>
              </a:path>
              <a:path w="131445" h="378460">
                <a:moveTo>
                  <a:pt x="129540" y="108204"/>
                </a:moveTo>
                <a:lnTo>
                  <a:pt x="0" y="108204"/>
                </a:lnTo>
                <a:lnTo>
                  <a:pt x="0" y="80772"/>
                </a:lnTo>
                <a:lnTo>
                  <a:pt x="129540" y="80772"/>
                </a:lnTo>
                <a:lnTo>
                  <a:pt x="129540" y="108204"/>
                </a:lnTo>
                <a:close/>
              </a:path>
              <a:path w="131445" h="378460">
                <a:moveTo>
                  <a:pt x="100584" y="377952"/>
                </a:moveTo>
                <a:lnTo>
                  <a:pt x="92964" y="377952"/>
                </a:lnTo>
                <a:lnTo>
                  <a:pt x="81224" y="377118"/>
                </a:lnTo>
                <a:lnTo>
                  <a:pt x="44577" y="347472"/>
                </a:lnTo>
                <a:lnTo>
                  <a:pt x="41148" y="320040"/>
                </a:lnTo>
                <a:lnTo>
                  <a:pt x="41148" y="108204"/>
                </a:lnTo>
                <a:lnTo>
                  <a:pt x="74676" y="108204"/>
                </a:lnTo>
                <a:lnTo>
                  <a:pt x="74676" y="320040"/>
                </a:lnTo>
                <a:lnTo>
                  <a:pt x="76200" y="324612"/>
                </a:lnTo>
                <a:lnTo>
                  <a:pt x="76200" y="330708"/>
                </a:lnTo>
                <a:lnTo>
                  <a:pt x="77724" y="335280"/>
                </a:lnTo>
                <a:lnTo>
                  <a:pt x="80772" y="341376"/>
                </a:lnTo>
                <a:lnTo>
                  <a:pt x="83820" y="344424"/>
                </a:lnTo>
                <a:lnTo>
                  <a:pt x="86868" y="345948"/>
                </a:lnTo>
                <a:lnTo>
                  <a:pt x="91440" y="347472"/>
                </a:lnTo>
                <a:lnTo>
                  <a:pt x="131064" y="347472"/>
                </a:lnTo>
                <a:lnTo>
                  <a:pt x="131064" y="371856"/>
                </a:lnTo>
                <a:lnTo>
                  <a:pt x="128016" y="371856"/>
                </a:lnTo>
                <a:lnTo>
                  <a:pt x="115824" y="374904"/>
                </a:lnTo>
                <a:lnTo>
                  <a:pt x="100584" y="377952"/>
                </a:lnTo>
                <a:close/>
              </a:path>
              <a:path w="131445" h="378460">
                <a:moveTo>
                  <a:pt x="131064" y="347472"/>
                </a:moveTo>
                <a:lnTo>
                  <a:pt x="112776" y="347472"/>
                </a:lnTo>
                <a:lnTo>
                  <a:pt x="117348" y="345948"/>
                </a:lnTo>
                <a:lnTo>
                  <a:pt x="121920" y="345948"/>
                </a:lnTo>
                <a:lnTo>
                  <a:pt x="131064" y="342900"/>
                </a:lnTo>
                <a:lnTo>
                  <a:pt x="131064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529301" y="3953740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7727"/>
                </a:lnTo>
                <a:lnTo>
                  <a:pt x="50292" y="278892"/>
                </a:lnTo>
                <a:lnTo>
                  <a:pt x="24550" y="250007"/>
                </a:lnTo>
                <a:lnTo>
                  <a:pt x="7620" y="213360"/>
                </a:lnTo>
                <a:lnTo>
                  <a:pt x="547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5697"/>
                </a:lnTo>
                <a:lnTo>
                  <a:pt x="54483" y="25908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681" y="31051"/>
                </a:lnTo>
                <a:lnTo>
                  <a:pt x="85010" y="43600"/>
                </a:lnTo>
                <a:lnTo>
                  <a:pt x="53530" y="75819"/>
                </a:lnTo>
                <a:lnTo>
                  <a:pt x="38481" y="112204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1426"/>
                </a:lnTo>
                <a:lnTo>
                  <a:pt x="44862" y="214217"/>
                </a:lnTo>
                <a:lnTo>
                  <a:pt x="65698" y="248245"/>
                </a:lnTo>
                <a:lnTo>
                  <a:pt x="99369" y="269176"/>
                </a:lnTo>
                <a:lnTo>
                  <a:pt x="132588" y="274320"/>
                </a:lnTo>
                <a:lnTo>
                  <a:pt x="219598" y="274320"/>
                </a:lnTo>
                <a:lnTo>
                  <a:pt x="216408" y="277368"/>
                </a:lnTo>
                <a:lnTo>
                  <a:pt x="181356" y="297180"/>
                </a:lnTo>
                <a:lnTo>
                  <a:pt x="145994" y="304252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718" y="122324"/>
                </a:lnTo>
                <a:lnTo>
                  <a:pt x="222694" y="112204"/>
                </a:lnTo>
                <a:lnTo>
                  <a:pt x="211264" y="75819"/>
                </a:lnTo>
                <a:lnTo>
                  <a:pt x="180808" y="42957"/>
                </a:lnTo>
                <a:lnTo>
                  <a:pt x="143494" y="31027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598" y="274320"/>
                </a:moveTo>
                <a:lnTo>
                  <a:pt x="132588" y="274320"/>
                </a:lnTo>
                <a:lnTo>
                  <a:pt x="148042" y="273200"/>
                </a:lnTo>
                <a:lnTo>
                  <a:pt x="162496" y="269938"/>
                </a:lnTo>
                <a:lnTo>
                  <a:pt x="199524" y="247554"/>
                </a:lnTo>
                <a:lnTo>
                  <a:pt x="219456" y="207264"/>
                </a:lnTo>
                <a:lnTo>
                  <a:pt x="257556" y="207264"/>
                </a:lnTo>
                <a:lnTo>
                  <a:pt x="242316" y="245364"/>
                </a:lnTo>
                <a:lnTo>
                  <a:pt x="223885" y="270224"/>
                </a:lnTo>
                <a:lnTo>
                  <a:pt x="219598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745432" y="3882044"/>
            <a:ext cx="180975" cy="279688"/>
          </a:xfrm>
          <a:custGeom>
            <a:avLst/>
            <a:gdLst/>
            <a:ahLst/>
            <a:cxnLst/>
            <a:rect l="l" t="t" r="r" b="b"/>
            <a:pathLst>
              <a:path w="265429" h="410210">
                <a:moveTo>
                  <a:pt x="265176" y="160020"/>
                </a:moveTo>
                <a:lnTo>
                  <a:pt x="231648" y="160020"/>
                </a:lnTo>
                <a:lnTo>
                  <a:pt x="231648" y="0"/>
                </a:lnTo>
                <a:lnTo>
                  <a:pt x="265176" y="0"/>
                </a:lnTo>
                <a:lnTo>
                  <a:pt x="265176" y="160020"/>
                </a:lnTo>
                <a:close/>
              </a:path>
              <a:path w="265429" h="410210">
                <a:moveTo>
                  <a:pt x="129540" y="409956"/>
                </a:moveTo>
                <a:lnTo>
                  <a:pt x="83248" y="402883"/>
                </a:lnTo>
                <a:lnTo>
                  <a:pt x="48577" y="384048"/>
                </a:lnTo>
                <a:lnTo>
                  <a:pt x="23050" y="355163"/>
                </a:lnTo>
                <a:lnTo>
                  <a:pt x="7620" y="318516"/>
                </a:lnTo>
                <a:lnTo>
                  <a:pt x="547" y="273296"/>
                </a:lnTo>
                <a:lnTo>
                  <a:pt x="0" y="257556"/>
                </a:lnTo>
                <a:lnTo>
                  <a:pt x="547" y="242935"/>
                </a:lnTo>
                <a:lnTo>
                  <a:pt x="7620" y="199644"/>
                </a:lnTo>
                <a:lnTo>
                  <a:pt x="24550" y="161710"/>
                </a:lnTo>
                <a:lnTo>
                  <a:pt x="49529" y="132397"/>
                </a:lnTo>
                <a:lnTo>
                  <a:pt x="84510" y="112228"/>
                </a:lnTo>
                <a:lnTo>
                  <a:pt x="128016" y="105156"/>
                </a:lnTo>
                <a:lnTo>
                  <a:pt x="143732" y="106013"/>
                </a:lnTo>
                <a:lnTo>
                  <a:pt x="187452" y="118872"/>
                </a:lnTo>
                <a:lnTo>
                  <a:pt x="211929" y="135636"/>
                </a:lnTo>
                <a:lnTo>
                  <a:pt x="134112" y="135636"/>
                </a:lnTo>
                <a:lnTo>
                  <a:pt x="121848" y="136231"/>
                </a:lnTo>
                <a:lnTo>
                  <a:pt x="81081" y="151447"/>
                </a:lnTo>
                <a:lnTo>
                  <a:pt x="53149" y="183165"/>
                </a:lnTo>
                <a:lnTo>
                  <a:pt x="38290" y="227480"/>
                </a:lnTo>
                <a:lnTo>
                  <a:pt x="36004" y="253245"/>
                </a:lnTo>
                <a:lnTo>
                  <a:pt x="37123" y="279868"/>
                </a:lnTo>
                <a:lnTo>
                  <a:pt x="48172" y="324588"/>
                </a:lnTo>
                <a:lnTo>
                  <a:pt x="71794" y="357068"/>
                </a:lnTo>
                <a:lnTo>
                  <a:pt x="114490" y="377380"/>
                </a:lnTo>
                <a:lnTo>
                  <a:pt x="134112" y="379476"/>
                </a:lnTo>
                <a:lnTo>
                  <a:pt x="208480" y="379476"/>
                </a:lnTo>
                <a:lnTo>
                  <a:pt x="205859" y="381857"/>
                </a:lnTo>
                <a:lnTo>
                  <a:pt x="172212" y="401383"/>
                </a:lnTo>
                <a:lnTo>
                  <a:pt x="136636" y="409694"/>
                </a:lnTo>
                <a:lnTo>
                  <a:pt x="129540" y="409956"/>
                </a:lnTo>
                <a:close/>
              </a:path>
              <a:path w="265429" h="410210">
                <a:moveTo>
                  <a:pt x="208480" y="379476"/>
                </a:moveTo>
                <a:lnTo>
                  <a:pt x="134112" y="379476"/>
                </a:lnTo>
                <a:lnTo>
                  <a:pt x="146137" y="378904"/>
                </a:lnTo>
                <a:lnTo>
                  <a:pt x="157162" y="377190"/>
                </a:lnTo>
                <a:lnTo>
                  <a:pt x="193167" y="359092"/>
                </a:lnTo>
                <a:lnTo>
                  <a:pt x="217551" y="326326"/>
                </a:lnTo>
                <a:lnTo>
                  <a:pt x="230314" y="281559"/>
                </a:lnTo>
                <a:lnTo>
                  <a:pt x="231612" y="257556"/>
                </a:lnTo>
                <a:lnTo>
                  <a:pt x="231573" y="253245"/>
                </a:lnTo>
                <a:lnTo>
                  <a:pt x="225552" y="210312"/>
                </a:lnTo>
                <a:lnTo>
                  <a:pt x="205740" y="172212"/>
                </a:lnTo>
                <a:lnTo>
                  <a:pt x="199477" y="163853"/>
                </a:lnTo>
                <a:lnTo>
                  <a:pt x="165830" y="140779"/>
                </a:lnTo>
                <a:lnTo>
                  <a:pt x="134112" y="135636"/>
                </a:lnTo>
                <a:lnTo>
                  <a:pt x="211929" y="135636"/>
                </a:lnTo>
                <a:lnTo>
                  <a:pt x="212407" y="136017"/>
                </a:lnTo>
                <a:lnTo>
                  <a:pt x="222813" y="147161"/>
                </a:lnTo>
                <a:lnTo>
                  <a:pt x="231648" y="160020"/>
                </a:lnTo>
                <a:lnTo>
                  <a:pt x="265176" y="160020"/>
                </a:lnTo>
                <a:lnTo>
                  <a:pt x="265176" y="352044"/>
                </a:lnTo>
                <a:lnTo>
                  <a:pt x="230124" y="352044"/>
                </a:lnTo>
                <a:lnTo>
                  <a:pt x="226409" y="358854"/>
                </a:lnTo>
                <a:lnTo>
                  <a:pt x="222123" y="365379"/>
                </a:lnTo>
                <a:lnTo>
                  <a:pt x="217265" y="371332"/>
                </a:lnTo>
                <a:lnTo>
                  <a:pt x="211836" y="376428"/>
                </a:lnTo>
                <a:lnTo>
                  <a:pt x="208480" y="379476"/>
                </a:lnTo>
                <a:close/>
              </a:path>
              <a:path w="265429" h="410210">
                <a:moveTo>
                  <a:pt x="265176" y="402336"/>
                </a:moveTo>
                <a:lnTo>
                  <a:pt x="231648" y="402336"/>
                </a:lnTo>
                <a:lnTo>
                  <a:pt x="231648" y="352044"/>
                </a:lnTo>
                <a:lnTo>
                  <a:pt x="265176" y="352044"/>
                </a:lnTo>
                <a:lnTo>
                  <a:pt x="265176" y="40233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106516" y="3881870"/>
            <a:ext cx="0" cy="252845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839"/>
                </a:lnTo>
              </a:path>
            </a:pathLst>
          </a:custGeom>
          <a:ln w="3810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093528" y="4145540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317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291993" y="3953740"/>
            <a:ext cx="186170" cy="207818"/>
          </a:xfrm>
          <a:custGeom>
            <a:avLst/>
            <a:gdLst/>
            <a:ahLst/>
            <a:cxnLst/>
            <a:rect l="l" t="t" r="r" b="b"/>
            <a:pathLst>
              <a:path w="273050" h="304800">
                <a:moveTo>
                  <a:pt x="47244" y="96012"/>
                </a:moveTo>
                <a:lnTo>
                  <a:pt x="13716" y="96012"/>
                </a:lnTo>
                <a:lnTo>
                  <a:pt x="14525" y="83748"/>
                </a:lnTo>
                <a:lnTo>
                  <a:pt x="30146" y="43219"/>
                </a:lnTo>
                <a:lnTo>
                  <a:pt x="58602" y="17454"/>
                </a:lnTo>
                <a:lnTo>
                  <a:pt x="88392" y="6095"/>
                </a:lnTo>
                <a:lnTo>
                  <a:pt x="98940" y="3214"/>
                </a:lnTo>
                <a:lnTo>
                  <a:pt x="109918" y="1333"/>
                </a:lnTo>
                <a:lnTo>
                  <a:pt x="121181" y="309"/>
                </a:lnTo>
                <a:lnTo>
                  <a:pt x="132588" y="0"/>
                </a:lnTo>
                <a:lnTo>
                  <a:pt x="142875" y="285"/>
                </a:lnTo>
                <a:lnTo>
                  <a:pt x="182832" y="7167"/>
                </a:lnTo>
                <a:lnTo>
                  <a:pt x="218097" y="30480"/>
                </a:lnTo>
                <a:lnTo>
                  <a:pt x="131064" y="30480"/>
                </a:lnTo>
                <a:lnTo>
                  <a:pt x="123086" y="30741"/>
                </a:lnTo>
                <a:lnTo>
                  <a:pt x="80438" y="40814"/>
                </a:lnTo>
                <a:lnTo>
                  <a:pt x="53244" y="71151"/>
                </a:lnTo>
                <a:lnTo>
                  <a:pt x="48672" y="87153"/>
                </a:lnTo>
                <a:lnTo>
                  <a:pt x="47244" y="96012"/>
                </a:lnTo>
                <a:close/>
              </a:path>
              <a:path w="273050" h="304800">
                <a:moveTo>
                  <a:pt x="96012" y="304800"/>
                </a:moveTo>
                <a:lnTo>
                  <a:pt x="51458" y="297394"/>
                </a:lnTo>
                <a:lnTo>
                  <a:pt x="16573" y="272224"/>
                </a:lnTo>
                <a:lnTo>
                  <a:pt x="547" y="231838"/>
                </a:lnTo>
                <a:lnTo>
                  <a:pt x="0" y="220980"/>
                </a:lnTo>
                <a:lnTo>
                  <a:pt x="6286" y="188118"/>
                </a:lnTo>
                <a:lnTo>
                  <a:pt x="25146" y="162687"/>
                </a:lnTo>
                <a:lnTo>
                  <a:pt x="56578" y="144684"/>
                </a:lnTo>
                <a:lnTo>
                  <a:pt x="100584" y="134112"/>
                </a:lnTo>
                <a:lnTo>
                  <a:pt x="147828" y="128016"/>
                </a:lnTo>
                <a:lnTo>
                  <a:pt x="153924" y="128016"/>
                </a:lnTo>
                <a:lnTo>
                  <a:pt x="161544" y="126492"/>
                </a:lnTo>
                <a:lnTo>
                  <a:pt x="201168" y="112776"/>
                </a:lnTo>
                <a:lnTo>
                  <a:pt x="202692" y="106680"/>
                </a:lnTo>
                <a:lnTo>
                  <a:pt x="202692" y="100584"/>
                </a:lnTo>
                <a:lnTo>
                  <a:pt x="204216" y="94488"/>
                </a:lnTo>
                <a:lnTo>
                  <a:pt x="194571" y="55816"/>
                </a:lnTo>
                <a:lnTo>
                  <a:pt x="149947" y="31599"/>
                </a:lnTo>
                <a:lnTo>
                  <a:pt x="131064" y="30480"/>
                </a:lnTo>
                <a:lnTo>
                  <a:pt x="218097" y="30480"/>
                </a:lnTo>
                <a:lnTo>
                  <a:pt x="235648" y="66865"/>
                </a:lnTo>
                <a:lnTo>
                  <a:pt x="237744" y="144780"/>
                </a:lnTo>
                <a:lnTo>
                  <a:pt x="204216" y="144780"/>
                </a:lnTo>
                <a:lnTo>
                  <a:pt x="193690" y="148828"/>
                </a:lnTo>
                <a:lnTo>
                  <a:pt x="182880" y="152019"/>
                </a:lnTo>
                <a:lnTo>
                  <a:pt x="172069" y="154638"/>
                </a:lnTo>
                <a:lnTo>
                  <a:pt x="161544" y="156972"/>
                </a:lnTo>
                <a:lnTo>
                  <a:pt x="99060" y="163520"/>
                </a:lnTo>
                <a:lnTo>
                  <a:pt x="83058" y="167068"/>
                </a:lnTo>
                <a:lnTo>
                  <a:pt x="48791" y="186285"/>
                </a:lnTo>
                <a:lnTo>
                  <a:pt x="36576" y="222504"/>
                </a:lnTo>
                <a:lnTo>
                  <a:pt x="36614" y="231838"/>
                </a:lnTo>
                <a:lnTo>
                  <a:pt x="60960" y="266700"/>
                </a:lnTo>
                <a:lnTo>
                  <a:pt x="91440" y="274320"/>
                </a:lnTo>
                <a:lnTo>
                  <a:pt x="186032" y="274320"/>
                </a:lnTo>
                <a:lnTo>
                  <a:pt x="181546" y="277939"/>
                </a:lnTo>
                <a:lnTo>
                  <a:pt x="141446" y="297727"/>
                </a:lnTo>
                <a:lnTo>
                  <a:pt x="111728" y="303966"/>
                </a:lnTo>
                <a:lnTo>
                  <a:pt x="96012" y="304800"/>
                </a:lnTo>
                <a:close/>
              </a:path>
              <a:path w="273050" h="304800">
                <a:moveTo>
                  <a:pt x="186032" y="274320"/>
                </a:moveTo>
                <a:lnTo>
                  <a:pt x="99060" y="274320"/>
                </a:lnTo>
                <a:lnTo>
                  <a:pt x="109085" y="274034"/>
                </a:lnTo>
                <a:lnTo>
                  <a:pt x="118681" y="273177"/>
                </a:lnTo>
                <a:lnTo>
                  <a:pt x="155638" y="263271"/>
                </a:lnTo>
                <a:lnTo>
                  <a:pt x="190190" y="234791"/>
                </a:lnTo>
                <a:lnTo>
                  <a:pt x="204216" y="190500"/>
                </a:lnTo>
                <a:lnTo>
                  <a:pt x="204216" y="144780"/>
                </a:lnTo>
                <a:lnTo>
                  <a:pt x="237744" y="144780"/>
                </a:lnTo>
                <a:lnTo>
                  <a:pt x="237744" y="257556"/>
                </a:lnTo>
                <a:lnTo>
                  <a:pt x="204216" y="257556"/>
                </a:lnTo>
                <a:lnTo>
                  <a:pt x="193381" y="268390"/>
                </a:lnTo>
                <a:lnTo>
                  <a:pt x="186032" y="274320"/>
                </a:lnTo>
                <a:close/>
              </a:path>
              <a:path w="273050" h="304800">
                <a:moveTo>
                  <a:pt x="251460" y="301752"/>
                </a:moveTo>
                <a:lnTo>
                  <a:pt x="236220" y="301752"/>
                </a:lnTo>
                <a:lnTo>
                  <a:pt x="231648" y="300228"/>
                </a:lnTo>
                <a:lnTo>
                  <a:pt x="225552" y="300228"/>
                </a:lnTo>
                <a:lnTo>
                  <a:pt x="220980" y="297180"/>
                </a:lnTo>
                <a:lnTo>
                  <a:pt x="217932" y="295656"/>
                </a:lnTo>
                <a:lnTo>
                  <a:pt x="214884" y="292608"/>
                </a:lnTo>
                <a:lnTo>
                  <a:pt x="211836" y="288036"/>
                </a:lnTo>
                <a:lnTo>
                  <a:pt x="208788" y="284988"/>
                </a:lnTo>
                <a:lnTo>
                  <a:pt x="207264" y="280416"/>
                </a:lnTo>
                <a:lnTo>
                  <a:pt x="205740" y="277368"/>
                </a:lnTo>
                <a:lnTo>
                  <a:pt x="205740" y="271272"/>
                </a:lnTo>
                <a:lnTo>
                  <a:pt x="204295" y="266938"/>
                </a:lnTo>
                <a:lnTo>
                  <a:pt x="204216" y="257556"/>
                </a:lnTo>
                <a:lnTo>
                  <a:pt x="237744" y="257556"/>
                </a:lnTo>
                <a:lnTo>
                  <a:pt x="237744" y="260604"/>
                </a:lnTo>
                <a:lnTo>
                  <a:pt x="239268" y="268224"/>
                </a:lnTo>
                <a:lnTo>
                  <a:pt x="243840" y="271272"/>
                </a:lnTo>
                <a:lnTo>
                  <a:pt x="248364" y="273605"/>
                </a:lnTo>
                <a:lnTo>
                  <a:pt x="254889" y="273939"/>
                </a:lnTo>
                <a:lnTo>
                  <a:pt x="272796" y="273939"/>
                </a:lnTo>
                <a:lnTo>
                  <a:pt x="272796" y="295656"/>
                </a:lnTo>
                <a:lnTo>
                  <a:pt x="269748" y="297180"/>
                </a:lnTo>
                <a:lnTo>
                  <a:pt x="266700" y="297180"/>
                </a:lnTo>
                <a:lnTo>
                  <a:pt x="260604" y="298704"/>
                </a:lnTo>
                <a:lnTo>
                  <a:pt x="251460" y="301752"/>
                </a:lnTo>
                <a:close/>
              </a:path>
              <a:path w="273050" h="304800">
                <a:moveTo>
                  <a:pt x="272796" y="273939"/>
                </a:moveTo>
                <a:lnTo>
                  <a:pt x="254889" y="273939"/>
                </a:lnTo>
                <a:lnTo>
                  <a:pt x="263128" y="272557"/>
                </a:lnTo>
                <a:lnTo>
                  <a:pt x="272796" y="269748"/>
                </a:lnTo>
                <a:lnTo>
                  <a:pt x="272796" y="27393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492538" y="3958936"/>
            <a:ext cx="177944" cy="275359"/>
          </a:xfrm>
          <a:custGeom>
            <a:avLst/>
            <a:gdLst/>
            <a:ahLst/>
            <a:cxnLst/>
            <a:rect l="l" t="t" r="r" b="b"/>
            <a:pathLst>
              <a:path w="260984" h="403860">
                <a:moveTo>
                  <a:pt x="112776" y="371855"/>
                </a:moveTo>
                <a:lnTo>
                  <a:pt x="65532" y="371855"/>
                </a:lnTo>
                <a:lnTo>
                  <a:pt x="73152" y="368807"/>
                </a:lnTo>
                <a:lnTo>
                  <a:pt x="79248" y="362711"/>
                </a:lnTo>
                <a:lnTo>
                  <a:pt x="99060" y="328993"/>
                </a:lnTo>
                <a:lnTo>
                  <a:pt x="106680" y="306323"/>
                </a:lnTo>
                <a:lnTo>
                  <a:pt x="109728" y="298703"/>
                </a:lnTo>
                <a:lnTo>
                  <a:pt x="112776" y="292607"/>
                </a:lnTo>
                <a:lnTo>
                  <a:pt x="0" y="0"/>
                </a:lnTo>
                <a:lnTo>
                  <a:pt x="38100" y="0"/>
                </a:lnTo>
                <a:lnTo>
                  <a:pt x="131064" y="248411"/>
                </a:lnTo>
                <a:lnTo>
                  <a:pt x="166788" y="248411"/>
                </a:lnTo>
                <a:lnTo>
                  <a:pt x="152400" y="286511"/>
                </a:lnTo>
                <a:lnTo>
                  <a:pt x="146946" y="299704"/>
                </a:lnTo>
                <a:lnTo>
                  <a:pt x="141922" y="312038"/>
                </a:lnTo>
                <a:lnTo>
                  <a:pt x="132534" y="335399"/>
                </a:lnTo>
                <a:lnTo>
                  <a:pt x="127992" y="345495"/>
                </a:lnTo>
                <a:lnTo>
                  <a:pt x="123253" y="355282"/>
                </a:lnTo>
                <a:lnTo>
                  <a:pt x="118229" y="364212"/>
                </a:lnTo>
                <a:lnTo>
                  <a:pt x="112776" y="371855"/>
                </a:lnTo>
                <a:close/>
              </a:path>
              <a:path w="260984" h="403860">
                <a:moveTo>
                  <a:pt x="166788" y="248411"/>
                </a:moveTo>
                <a:lnTo>
                  <a:pt x="131064" y="248411"/>
                </a:lnTo>
                <a:lnTo>
                  <a:pt x="224028" y="0"/>
                </a:lnTo>
                <a:lnTo>
                  <a:pt x="260604" y="0"/>
                </a:lnTo>
                <a:lnTo>
                  <a:pt x="166788" y="248411"/>
                </a:lnTo>
                <a:close/>
              </a:path>
              <a:path w="260984" h="403860">
                <a:moveTo>
                  <a:pt x="60960" y="403859"/>
                </a:moveTo>
                <a:lnTo>
                  <a:pt x="48768" y="403859"/>
                </a:lnTo>
                <a:lnTo>
                  <a:pt x="42672" y="402335"/>
                </a:lnTo>
                <a:lnTo>
                  <a:pt x="38100" y="402335"/>
                </a:lnTo>
                <a:lnTo>
                  <a:pt x="28956" y="399287"/>
                </a:lnTo>
                <a:lnTo>
                  <a:pt x="28956" y="368807"/>
                </a:lnTo>
                <a:lnTo>
                  <a:pt x="33528" y="368807"/>
                </a:lnTo>
                <a:lnTo>
                  <a:pt x="38100" y="370331"/>
                </a:lnTo>
                <a:lnTo>
                  <a:pt x="42672" y="370331"/>
                </a:lnTo>
                <a:lnTo>
                  <a:pt x="47244" y="371855"/>
                </a:lnTo>
                <a:lnTo>
                  <a:pt x="112776" y="371855"/>
                </a:lnTo>
                <a:lnTo>
                  <a:pt x="107918" y="379309"/>
                </a:lnTo>
                <a:lnTo>
                  <a:pt x="76581" y="401764"/>
                </a:lnTo>
                <a:lnTo>
                  <a:pt x="68913" y="403312"/>
                </a:lnTo>
                <a:lnTo>
                  <a:pt x="60960" y="403859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694121" y="3953740"/>
            <a:ext cx="176645" cy="207818"/>
          </a:xfrm>
          <a:custGeom>
            <a:avLst/>
            <a:gdLst/>
            <a:ahLst/>
            <a:cxnLst/>
            <a:rect l="l" t="t" r="r" b="b"/>
            <a:pathLst>
              <a:path w="259079" h="304800">
                <a:moveTo>
                  <a:pt x="132588" y="304800"/>
                </a:moveTo>
                <a:lnTo>
                  <a:pt x="86296" y="297727"/>
                </a:lnTo>
                <a:lnTo>
                  <a:pt x="50292" y="278892"/>
                </a:lnTo>
                <a:lnTo>
                  <a:pt x="24550" y="250007"/>
                </a:lnTo>
                <a:lnTo>
                  <a:pt x="7620" y="213360"/>
                </a:lnTo>
                <a:lnTo>
                  <a:pt x="547" y="169640"/>
                </a:lnTo>
                <a:lnTo>
                  <a:pt x="0" y="153924"/>
                </a:lnTo>
                <a:lnTo>
                  <a:pt x="571" y="138207"/>
                </a:lnTo>
                <a:lnTo>
                  <a:pt x="9144" y="94488"/>
                </a:lnTo>
                <a:lnTo>
                  <a:pt x="27360" y="55697"/>
                </a:lnTo>
                <a:lnTo>
                  <a:pt x="54483" y="25908"/>
                </a:lnTo>
                <a:lnTo>
                  <a:pt x="89082" y="7072"/>
                </a:lnTo>
                <a:lnTo>
                  <a:pt x="132588" y="0"/>
                </a:lnTo>
                <a:lnTo>
                  <a:pt x="160615" y="2571"/>
                </a:lnTo>
                <a:lnTo>
                  <a:pt x="185356" y="10287"/>
                </a:lnTo>
                <a:lnTo>
                  <a:pt x="206954" y="23145"/>
                </a:lnTo>
                <a:lnTo>
                  <a:pt x="214531" y="30480"/>
                </a:lnTo>
                <a:lnTo>
                  <a:pt x="132588" y="30480"/>
                </a:lnTo>
                <a:lnTo>
                  <a:pt x="121467" y="31051"/>
                </a:lnTo>
                <a:lnTo>
                  <a:pt x="85010" y="43600"/>
                </a:lnTo>
                <a:lnTo>
                  <a:pt x="52959" y="75819"/>
                </a:lnTo>
                <a:lnTo>
                  <a:pt x="38481" y="112204"/>
                </a:lnTo>
                <a:lnTo>
                  <a:pt x="35052" y="132588"/>
                </a:lnTo>
                <a:lnTo>
                  <a:pt x="257561" y="132588"/>
                </a:lnTo>
                <a:lnTo>
                  <a:pt x="259080" y="160020"/>
                </a:lnTo>
                <a:lnTo>
                  <a:pt x="35052" y="160020"/>
                </a:lnTo>
                <a:lnTo>
                  <a:pt x="35361" y="171426"/>
                </a:lnTo>
                <a:lnTo>
                  <a:pt x="44862" y="214217"/>
                </a:lnTo>
                <a:lnTo>
                  <a:pt x="65698" y="248245"/>
                </a:lnTo>
                <a:lnTo>
                  <a:pt x="99369" y="269176"/>
                </a:lnTo>
                <a:lnTo>
                  <a:pt x="132588" y="274320"/>
                </a:lnTo>
                <a:lnTo>
                  <a:pt x="219588" y="274320"/>
                </a:lnTo>
                <a:lnTo>
                  <a:pt x="216408" y="277368"/>
                </a:lnTo>
                <a:lnTo>
                  <a:pt x="181356" y="297180"/>
                </a:lnTo>
                <a:lnTo>
                  <a:pt x="145994" y="304252"/>
                </a:lnTo>
                <a:lnTo>
                  <a:pt x="132588" y="304800"/>
                </a:lnTo>
                <a:close/>
              </a:path>
              <a:path w="259079" h="304800">
                <a:moveTo>
                  <a:pt x="257561" y="132588"/>
                </a:moveTo>
                <a:lnTo>
                  <a:pt x="224028" y="132588"/>
                </a:lnTo>
                <a:lnTo>
                  <a:pt x="223718" y="122324"/>
                </a:lnTo>
                <a:lnTo>
                  <a:pt x="222694" y="112204"/>
                </a:lnTo>
                <a:lnTo>
                  <a:pt x="211264" y="75819"/>
                </a:lnTo>
                <a:lnTo>
                  <a:pt x="180165" y="42957"/>
                </a:lnTo>
                <a:lnTo>
                  <a:pt x="143494" y="31027"/>
                </a:lnTo>
                <a:lnTo>
                  <a:pt x="132588" y="30480"/>
                </a:lnTo>
                <a:lnTo>
                  <a:pt x="214531" y="30480"/>
                </a:lnTo>
                <a:lnTo>
                  <a:pt x="225552" y="41148"/>
                </a:lnTo>
                <a:lnTo>
                  <a:pt x="240434" y="64008"/>
                </a:lnTo>
                <a:lnTo>
                  <a:pt x="250888" y="91440"/>
                </a:lnTo>
                <a:lnTo>
                  <a:pt x="257055" y="123444"/>
                </a:lnTo>
                <a:lnTo>
                  <a:pt x="257561" y="132588"/>
                </a:lnTo>
                <a:close/>
              </a:path>
              <a:path w="259079" h="304800">
                <a:moveTo>
                  <a:pt x="219588" y="274320"/>
                </a:moveTo>
                <a:lnTo>
                  <a:pt x="132588" y="274320"/>
                </a:lnTo>
                <a:lnTo>
                  <a:pt x="148042" y="273200"/>
                </a:lnTo>
                <a:lnTo>
                  <a:pt x="162496" y="269938"/>
                </a:lnTo>
                <a:lnTo>
                  <a:pt x="199524" y="247554"/>
                </a:lnTo>
                <a:lnTo>
                  <a:pt x="219456" y="207264"/>
                </a:lnTo>
                <a:lnTo>
                  <a:pt x="257556" y="207264"/>
                </a:lnTo>
                <a:lnTo>
                  <a:pt x="254079" y="217503"/>
                </a:lnTo>
                <a:lnTo>
                  <a:pt x="250317" y="227457"/>
                </a:lnTo>
                <a:lnTo>
                  <a:pt x="245983" y="236839"/>
                </a:lnTo>
                <a:lnTo>
                  <a:pt x="240792" y="245364"/>
                </a:lnTo>
                <a:lnTo>
                  <a:pt x="235910" y="254222"/>
                </a:lnTo>
                <a:lnTo>
                  <a:pt x="230314" y="262509"/>
                </a:lnTo>
                <a:lnTo>
                  <a:pt x="223861" y="270224"/>
                </a:lnTo>
                <a:lnTo>
                  <a:pt x="219588" y="2743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917526" y="3953741"/>
            <a:ext cx="88322" cy="202623"/>
          </a:xfrm>
          <a:custGeom>
            <a:avLst/>
            <a:gdLst/>
            <a:ahLst/>
            <a:cxnLst/>
            <a:rect l="l" t="t" r="r" b="b"/>
            <a:pathLst>
              <a:path w="129540" h="297179">
                <a:moveTo>
                  <a:pt x="60139" y="62484"/>
                </a:moveTo>
                <a:lnTo>
                  <a:pt x="35052" y="62484"/>
                </a:lnTo>
                <a:lnTo>
                  <a:pt x="42457" y="45862"/>
                </a:lnTo>
                <a:lnTo>
                  <a:pt x="70104" y="13716"/>
                </a:lnTo>
                <a:lnTo>
                  <a:pt x="112109" y="857"/>
                </a:lnTo>
                <a:lnTo>
                  <a:pt x="129540" y="0"/>
                </a:lnTo>
                <a:lnTo>
                  <a:pt x="129540" y="36576"/>
                </a:lnTo>
                <a:lnTo>
                  <a:pt x="115514" y="37147"/>
                </a:lnTo>
                <a:lnTo>
                  <a:pt x="103060" y="38862"/>
                </a:lnTo>
                <a:lnTo>
                  <a:pt x="92035" y="41719"/>
                </a:lnTo>
                <a:lnTo>
                  <a:pt x="82296" y="45720"/>
                </a:lnTo>
                <a:lnTo>
                  <a:pt x="73485" y="50839"/>
                </a:lnTo>
                <a:lnTo>
                  <a:pt x="65532" y="56959"/>
                </a:lnTo>
                <a:lnTo>
                  <a:pt x="60139" y="62484"/>
                </a:lnTo>
                <a:close/>
              </a:path>
              <a:path w="129540" h="297179">
                <a:moveTo>
                  <a:pt x="33528" y="297180"/>
                </a:moveTo>
                <a:lnTo>
                  <a:pt x="0" y="297180"/>
                </a:lnTo>
                <a:lnTo>
                  <a:pt x="0" y="7620"/>
                </a:lnTo>
                <a:lnTo>
                  <a:pt x="33528" y="7620"/>
                </a:lnTo>
                <a:lnTo>
                  <a:pt x="33528" y="62484"/>
                </a:lnTo>
                <a:lnTo>
                  <a:pt x="60139" y="62484"/>
                </a:lnTo>
                <a:lnTo>
                  <a:pt x="40052" y="98845"/>
                </a:lnTo>
                <a:lnTo>
                  <a:pt x="38100" y="109728"/>
                </a:lnTo>
                <a:lnTo>
                  <a:pt x="36099" y="120515"/>
                </a:lnTo>
                <a:lnTo>
                  <a:pt x="34671" y="132016"/>
                </a:lnTo>
                <a:lnTo>
                  <a:pt x="33813" y="143803"/>
                </a:lnTo>
                <a:lnTo>
                  <a:pt x="33528" y="155448"/>
                </a:lnTo>
                <a:lnTo>
                  <a:pt x="33528" y="2971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3856" y="854133"/>
            <a:ext cx="198726" cy="233795"/>
          </a:xfrm>
          <a:custGeom>
            <a:avLst/>
            <a:gdLst/>
            <a:ahLst/>
            <a:cxnLst/>
            <a:rect l="l" t="t" r="r" b="b"/>
            <a:pathLst>
              <a:path w="291464" h="342900">
                <a:moveTo>
                  <a:pt x="152400" y="342900"/>
                </a:moveTo>
                <a:lnTo>
                  <a:pt x="88773" y="331470"/>
                </a:lnTo>
                <a:lnTo>
                  <a:pt x="41148" y="297180"/>
                </a:lnTo>
                <a:lnTo>
                  <a:pt x="10287" y="243268"/>
                </a:lnTo>
                <a:lnTo>
                  <a:pt x="0" y="172212"/>
                </a:lnTo>
                <a:lnTo>
                  <a:pt x="2857" y="131564"/>
                </a:lnTo>
                <a:lnTo>
                  <a:pt x="25717" y="65698"/>
                </a:lnTo>
                <a:lnTo>
                  <a:pt x="67460" y="22502"/>
                </a:lnTo>
                <a:lnTo>
                  <a:pt x="118371" y="2547"/>
                </a:lnTo>
                <a:lnTo>
                  <a:pt x="147828" y="0"/>
                </a:lnTo>
                <a:lnTo>
                  <a:pt x="186142" y="3405"/>
                </a:lnTo>
                <a:lnTo>
                  <a:pt x="218884" y="13525"/>
                </a:lnTo>
                <a:lnTo>
                  <a:pt x="246197" y="30218"/>
                </a:lnTo>
                <a:lnTo>
                  <a:pt x="268224" y="53340"/>
                </a:lnTo>
                <a:lnTo>
                  <a:pt x="270876" y="57912"/>
                </a:lnTo>
                <a:lnTo>
                  <a:pt x="149352" y="57912"/>
                </a:lnTo>
                <a:lnTo>
                  <a:pt x="131921" y="59674"/>
                </a:lnTo>
                <a:lnTo>
                  <a:pt x="89916" y="88392"/>
                </a:lnTo>
                <a:lnTo>
                  <a:pt x="74104" y="124777"/>
                </a:lnTo>
                <a:lnTo>
                  <a:pt x="68580" y="173736"/>
                </a:lnTo>
                <a:lnTo>
                  <a:pt x="70008" y="199477"/>
                </a:lnTo>
                <a:lnTo>
                  <a:pt x="81438" y="241244"/>
                </a:lnTo>
                <a:lnTo>
                  <a:pt x="117538" y="278130"/>
                </a:lnTo>
                <a:lnTo>
                  <a:pt x="149352" y="284988"/>
                </a:lnTo>
                <a:lnTo>
                  <a:pt x="265257" y="284988"/>
                </a:lnTo>
                <a:lnTo>
                  <a:pt x="261937" y="290202"/>
                </a:lnTo>
                <a:lnTo>
                  <a:pt x="245364" y="307848"/>
                </a:lnTo>
                <a:lnTo>
                  <a:pt x="225909" y="322968"/>
                </a:lnTo>
                <a:lnTo>
                  <a:pt x="204025" y="333946"/>
                </a:lnTo>
                <a:lnTo>
                  <a:pt x="179570" y="340637"/>
                </a:lnTo>
                <a:lnTo>
                  <a:pt x="152400" y="342900"/>
                </a:lnTo>
                <a:close/>
              </a:path>
              <a:path w="291464" h="342900">
                <a:moveTo>
                  <a:pt x="291083" y="115824"/>
                </a:moveTo>
                <a:lnTo>
                  <a:pt x="222504" y="115824"/>
                </a:lnTo>
                <a:lnTo>
                  <a:pt x="218813" y="104108"/>
                </a:lnTo>
                <a:lnTo>
                  <a:pt x="214693" y="94107"/>
                </a:lnTo>
                <a:lnTo>
                  <a:pt x="181546" y="62865"/>
                </a:lnTo>
                <a:lnTo>
                  <a:pt x="149352" y="57912"/>
                </a:lnTo>
                <a:lnTo>
                  <a:pt x="270876" y="57912"/>
                </a:lnTo>
                <a:lnTo>
                  <a:pt x="277368" y="69103"/>
                </a:lnTo>
                <a:lnTo>
                  <a:pt x="284226" y="84582"/>
                </a:lnTo>
                <a:lnTo>
                  <a:pt x="288798" y="100060"/>
                </a:lnTo>
                <a:lnTo>
                  <a:pt x="291083" y="115824"/>
                </a:lnTo>
                <a:close/>
              </a:path>
              <a:path w="291464" h="342900">
                <a:moveTo>
                  <a:pt x="265257" y="284988"/>
                </a:moveTo>
                <a:lnTo>
                  <a:pt x="149352" y="284988"/>
                </a:lnTo>
                <a:lnTo>
                  <a:pt x="166520" y="283321"/>
                </a:lnTo>
                <a:lnTo>
                  <a:pt x="181546" y="278511"/>
                </a:lnTo>
                <a:lnTo>
                  <a:pt x="210288" y="252912"/>
                </a:lnTo>
                <a:lnTo>
                  <a:pt x="222504" y="220980"/>
                </a:lnTo>
                <a:lnTo>
                  <a:pt x="291083" y="220980"/>
                </a:lnTo>
                <a:lnTo>
                  <a:pt x="284797" y="246340"/>
                </a:lnTo>
                <a:lnTo>
                  <a:pt x="275082" y="269557"/>
                </a:lnTo>
                <a:lnTo>
                  <a:pt x="265257" y="2849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747260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3444" y="257556"/>
                </a:moveTo>
                <a:lnTo>
                  <a:pt x="68961" y="247650"/>
                </a:lnTo>
                <a:lnTo>
                  <a:pt x="30480" y="219456"/>
                </a:lnTo>
                <a:lnTo>
                  <a:pt x="7239" y="177165"/>
                </a:lnTo>
                <a:lnTo>
                  <a:pt x="0" y="128016"/>
                </a:lnTo>
                <a:lnTo>
                  <a:pt x="1762" y="102822"/>
                </a:lnTo>
                <a:lnTo>
                  <a:pt x="16716" y="58150"/>
                </a:lnTo>
                <a:lnTo>
                  <a:pt x="47577" y="21216"/>
                </a:lnTo>
                <a:lnTo>
                  <a:pt x="94345" y="2309"/>
                </a:lnTo>
                <a:lnTo>
                  <a:pt x="123444" y="0"/>
                </a:lnTo>
                <a:lnTo>
                  <a:pt x="153185" y="2309"/>
                </a:lnTo>
                <a:lnTo>
                  <a:pt x="178498" y="9334"/>
                </a:lnTo>
                <a:lnTo>
                  <a:pt x="199524" y="21216"/>
                </a:lnTo>
                <a:lnTo>
                  <a:pt x="216408" y="38100"/>
                </a:lnTo>
                <a:lnTo>
                  <a:pt x="227050" y="53340"/>
                </a:lnTo>
                <a:lnTo>
                  <a:pt x="123444" y="53340"/>
                </a:lnTo>
                <a:lnTo>
                  <a:pt x="110347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6925" y="204216"/>
                </a:lnTo>
                <a:lnTo>
                  <a:pt x="216408" y="219456"/>
                </a:lnTo>
                <a:lnTo>
                  <a:pt x="199524" y="235696"/>
                </a:lnTo>
                <a:lnTo>
                  <a:pt x="178498" y="247650"/>
                </a:lnTo>
                <a:lnTo>
                  <a:pt x="153185" y="255031"/>
                </a:lnTo>
                <a:lnTo>
                  <a:pt x="123444" y="257556"/>
                </a:lnTo>
                <a:close/>
              </a:path>
              <a:path w="248920" h="257809">
                <a:moveTo>
                  <a:pt x="226925" y="204216"/>
                </a:moveTo>
                <a:lnTo>
                  <a:pt x="123444" y="204216"/>
                </a:lnTo>
                <a:lnTo>
                  <a:pt x="137207" y="202834"/>
                </a:lnTo>
                <a:lnTo>
                  <a:pt x="148971" y="198882"/>
                </a:lnTo>
                <a:lnTo>
                  <a:pt x="178689" y="160210"/>
                </a:lnTo>
                <a:lnTo>
                  <a:pt x="182880" y="128016"/>
                </a:lnTo>
                <a:lnTo>
                  <a:pt x="181784" y="110847"/>
                </a:lnTo>
                <a:lnTo>
                  <a:pt x="167640" y="71628"/>
                </a:lnTo>
                <a:lnTo>
                  <a:pt x="123444" y="53340"/>
                </a:lnTo>
                <a:lnTo>
                  <a:pt x="227050" y="53340"/>
                </a:lnTo>
                <a:lnTo>
                  <a:pt x="230409" y="58150"/>
                </a:lnTo>
                <a:lnTo>
                  <a:pt x="240411" y="79629"/>
                </a:lnTo>
                <a:lnTo>
                  <a:pt x="246411" y="102822"/>
                </a:lnTo>
                <a:lnTo>
                  <a:pt x="248412" y="128016"/>
                </a:lnTo>
                <a:lnTo>
                  <a:pt x="246411" y="153447"/>
                </a:lnTo>
                <a:lnTo>
                  <a:pt x="240411" y="177165"/>
                </a:lnTo>
                <a:lnTo>
                  <a:pt x="230409" y="199167"/>
                </a:lnTo>
                <a:lnTo>
                  <a:pt x="226925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47805" y="912322"/>
            <a:ext cx="149629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121332" y="916478"/>
            <a:ext cx="164176" cy="1662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01095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3444" y="257556"/>
                </a:moveTo>
                <a:lnTo>
                  <a:pt x="69532" y="247650"/>
                </a:lnTo>
                <a:lnTo>
                  <a:pt x="30480" y="219456"/>
                </a:lnTo>
                <a:lnTo>
                  <a:pt x="7810" y="177165"/>
                </a:lnTo>
                <a:lnTo>
                  <a:pt x="0" y="128016"/>
                </a:lnTo>
                <a:lnTo>
                  <a:pt x="1976" y="102822"/>
                </a:lnTo>
                <a:lnTo>
                  <a:pt x="17359" y="58150"/>
                </a:lnTo>
                <a:lnTo>
                  <a:pt x="48220" y="21216"/>
                </a:lnTo>
                <a:lnTo>
                  <a:pt x="94559" y="2309"/>
                </a:lnTo>
                <a:lnTo>
                  <a:pt x="123444" y="0"/>
                </a:lnTo>
                <a:lnTo>
                  <a:pt x="153209" y="2309"/>
                </a:lnTo>
                <a:lnTo>
                  <a:pt x="178689" y="9334"/>
                </a:lnTo>
                <a:lnTo>
                  <a:pt x="200167" y="21216"/>
                </a:lnTo>
                <a:lnTo>
                  <a:pt x="217932" y="38100"/>
                </a:lnTo>
                <a:lnTo>
                  <a:pt x="227904" y="53340"/>
                </a:lnTo>
                <a:lnTo>
                  <a:pt x="124968" y="53340"/>
                </a:lnTo>
                <a:lnTo>
                  <a:pt x="111204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7787" y="204216"/>
                </a:lnTo>
                <a:lnTo>
                  <a:pt x="217932" y="219456"/>
                </a:lnTo>
                <a:lnTo>
                  <a:pt x="200167" y="235696"/>
                </a:lnTo>
                <a:lnTo>
                  <a:pt x="178689" y="247650"/>
                </a:lnTo>
                <a:lnTo>
                  <a:pt x="153209" y="255031"/>
                </a:lnTo>
                <a:lnTo>
                  <a:pt x="123444" y="257556"/>
                </a:lnTo>
                <a:close/>
              </a:path>
              <a:path w="248920" h="257809">
                <a:moveTo>
                  <a:pt x="227787" y="204216"/>
                </a:moveTo>
                <a:lnTo>
                  <a:pt x="124968" y="204216"/>
                </a:lnTo>
                <a:lnTo>
                  <a:pt x="137850" y="202834"/>
                </a:lnTo>
                <a:lnTo>
                  <a:pt x="149161" y="198882"/>
                </a:lnTo>
                <a:lnTo>
                  <a:pt x="179260" y="160210"/>
                </a:lnTo>
                <a:lnTo>
                  <a:pt x="182880" y="128016"/>
                </a:lnTo>
                <a:lnTo>
                  <a:pt x="181998" y="110847"/>
                </a:lnTo>
                <a:lnTo>
                  <a:pt x="167640" y="71628"/>
                </a:lnTo>
                <a:lnTo>
                  <a:pt x="124968" y="53340"/>
                </a:lnTo>
                <a:lnTo>
                  <a:pt x="227904" y="53340"/>
                </a:lnTo>
                <a:lnTo>
                  <a:pt x="231052" y="58150"/>
                </a:lnTo>
                <a:lnTo>
                  <a:pt x="240601" y="79629"/>
                </a:lnTo>
                <a:lnTo>
                  <a:pt x="246435" y="102822"/>
                </a:lnTo>
                <a:lnTo>
                  <a:pt x="248412" y="128016"/>
                </a:lnTo>
                <a:lnTo>
                  <a:pt x="246435" y="153447"/>
                </a:lnTo>
                <a:lnTo>
                  <a:pt x="240601" y="177165"/>
                </a:lnTo>
                <a:lnTo>
                  <a:pt x="231052" y="199167"/>
                </a:lnTo>
                <a:lnTo>
                  <a:pt x="22778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523980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586846" y="916477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761412" y="871797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008" y="308610"/>
                </a:lnTo>
                <a:lnTo>
                  <a:pt x="36004" y="282321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28016" y="263652"/>
                </a:lnTo>
                <a:lnTo>
                  <a:pt x="131064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882986" y="858290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04807" y="916478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958839" y="912322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723" y="247650"/>
                </a:lnTo>
                <a:lnTo>
                  <a:pt x="30480" y="219456"/>
                </a:lnTo>
                <a:lnTo>
                  <a:pt x="7810" y="177165"/>
                </a:lnTo>
                <a:lnTo>
                  <a:pt x="0" y="128016"/>
                </a:lnTo>
                <a:lnTo>
                  <a:pt x="1976" y="102822"/>
                </a:lnTo>
                <a:lnTo>
                  <a:pt x="17359" y="58150"/>
                </a:lnTo>
                <a:lnTo>
                  <a:pt x="48244" y="21216"/>
                </a:lnTo>
                <a:lnTo>
                  <a:pt x="95202" y="2309"/>
                </a:lnTo>
                <a:lnTo>
                  <a:pt x="124968" y="0"/>
                </a:lnTo>
                <a:lnTo>
                  <a:pt x="153852" y="2309"/>
                </a:lnTo>
                <a:lnTo>
                  <a:pt x="178879" y="9334"/>
                </a:lnTo>
                <a:lnTo>
                  <a:pt x="200191" y="21216"/>
                </a:lnTo>
                <a:lnTo>
                  <a:pt x="217932" y="38100"/>
                </a:lnTo>
                <a:lnTo>
                  <a:pt x="227904" y="53340"/>
                </a:lnTo>
                <a:lnTo>
                  <a:pt x="124968" y="53340"/>
                </a:lnTo>
                <a:lnTo>
                  <a:pt x="111204" y="54483"/>
                </a:lnTo>
                <a:lnTo>
                  <a:pt x="73890" y="82796"/>
                </a:lnTo>
                <a:lnTo>
                  <a:pt x="65532" y="128016"/>
                </a:lnTo>
                <a:lnTo>
                  <a:pt x="66413" y="145184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7787" y="204216"/>
                </a:lnTo>
                <a:lnTo>
                  <a:pt x="217932" y="219456"/>
                </a:lnTo>
                <a:lnTo>
                  <a:pt x="200191" y="235696"/>
                </a:lnTo>
                <a:lnTo>
                  <a:pt x="178879" y="247650"/>
                </a:lnTo>
                <a:lnTo>
                  <a:pt x="153852" y="255031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7787" y="204216"/>
                </a:moveTo>
                <a:lnTo>
                  <a:pt x="124968" y="204216"/>
                </a:lnTo>
                <a:lnTo>
                  <a:pt x="137850" y="202834"/>
                </a:lnTo>
                <a:lnTo>
                  <a:pt x="149161" y="198882"/>
                </a:lnTo>
                <a:lnTo>
                  <a:pt x="179260" y="160210"/>
                </a:lnTo>
                <a:lnTo>
                  <a:pt x="182880" y="128016"/>
                </a:lnTo>
                <a:lnTo>
                  <a:pt x="181998" y="110847"/>
                </a:lnTo>
                <a:lnTo>
                  <a:pt x="167640" y="71628"/>
                </a:lnTo>
                <a:lnTo>
                  <a:pt x="124968" y="53340"/>
                </a:lnTo>
                <a:lnTo>
                  <a:pt x="227904" y="53340"/>
                </a:lnTo>
                <a:lnTo>
                  <a:pt x="231052" y="58150"/>
                </a:lnTo>
                <a:lnTo>
                  <a:pt x="240601" y="79629"/>
                </a:lnTo>
                <a:lnTo>
                  <a:pt x="246435" y="102822"/>
                </a:lnTo>
                <a:lnTo>
                  <a:pt x="248412" y="128016"/>
                </a:lnTo>
                <a:lnTo>
                  <a:pt x="246435" y="153447"/>
                </a:lnTo>
                <a:lnTo>
                  <a:pt x="240601" y="177165"/>
                </a:lnTo>
                <a:lnTo>
                  <a:pt x="231052" y="199167"/>
                </a:lnTo>
                <a:lnTo>
                  <a:pt x="22778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159385" y="912322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34018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215" y="68437"/>
                </a:lnTo>
                <a:lnTo>
                  <a:pt x="22860" y="32004"/>
                </a:lnTo>
                <a:lnTo>
                  <a:pt x="57912" y="8001"/>
                </a:lnTo>
                <a:lnTo>
                  <a:pt x="111252" y="0"/>
                </a:lnTo>
                <a:lnTo>
                  <a:pt x="130373" y="881"/>
                </a:lnTo>
                <a:lnTo>
                  <a:pt x="182880" y="15240"/>
                </a:lnTo>
                <a:lnTo>
                  <a:pt x="209841" y="50292"/>
                </a:lnTo>
                <a:lnTo>
                  <a:pt x="108204" y="50292"/>
                </a:lnTo>
                <a:lnTo>
                  <a:pt x="976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5983"/>
                </a:lnTo>
                <a:lnTo>
                  <a:pt x="4953" y="215074"/>
                </a:lnTo>
                <a:lnTo>
                  <a:pt x="0" y="184404"/>
                </a:lnTo>
                <a:lnTo>
                  <a:pt x="2024" y="163234"/>
                </a:lnTo>
                <a:lnTo>
                  <a:pt x="33528" y="118872"/>
                </a:lnTo>
                <a:lnTo>
                  <a:pt x="72747" y="106227"/>
                </a:lnTo>
                <a:lnTo>
                  <a:pt x="119586" y="99417"/>
                </a:lnTo>
                <a:lnTo>
                  <a:pt x="126492" y="98107"/>
                </a:lnTo>
                <a:lnTo>
                  <a:pt x="132254" y="96512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08204" y="50292"/>
                </a:lnTo>
                <a:lnTo>
                  <a:pt x="209841" y="50292"/>
                </a:lnTo>
                <a:lnTo>
                  <a:pt x="211316" y="54483"/>
                </a:lnTo>
                <a:lnTo>
                  <a:pt x="211402" y="54864"/>
                </a:lnTo>
                <a:lnTo>
                  <a:pt x="213360" y="74676"/>
                </a:lnTo>
                <a:lnTo>
                  <a:pt x="213360" y="129540"/>
                </a:lnTo>
                <a:lnTo>
                  <a:pt x="149352" y="129540"/>
                </a:lnTo>
                <a:lnTo>
                  <a:pt x="146304" y="132588"/>
                </a:lnTo>
                <a:lnTo>
                  <a:pt x="141732" y="135636"/>
                </a:lnTo>
                <a:lnTo>
                  <a:pt x="128016" y="140208"/>
                </a:lnTo>
                <a:lnTo>
                  <a:pt x="120396" y="140208"/>
                </a:lnTo>
                <a:lnTo>
                  <a:pt x="105156" y="143256"/>
                </a:lnTo>
                <a:lnTo>
                  <a:pt x="66675" y="163830"/>
                </a:lnTo>
                <a:lnTo>
                  <a:pt x="64008" y="179832"/>
                </a:lnTo>
                <a:lnTo>
                  <a:pt x="64341" y="187499"/>
                </a:lnTo>
                <a:lnTo>
                  <a:pt x="85344" y="211836"/>
                </a:lnTo>
                <a:lnTo>
                  <a:pt x="214415" y="211836"/>
                </a:lnTo>
                <a:lnTo>
                  <a:pt x="214884" y="216408"/>
                </a:lnTo>
                <a:lnTo>
                  <a:pt x="214884" y="220980"/>
                </a:lnTo>
                <a:lnTo>
                  <a:pt x="152400" y="220980"/>
                </a:lnTo>
                <a:lnTo>
                  <a:pt x="145280" y="227790"/>
                </a:lnTo>
                <a:lnTo>
                  <a:pt x="111323" y="250483"/>
                </a:lnTo>
                <a:lnTo>
                  <a:pt x="87844" y="256722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415" y="211836"/>
                </a:moveTo>
                <a:lnTo>
                  <a:pt x="94488" y="211836"/>
                </a:lnTo>
                <a:lnTo>
                  <a:pt x="104513" y="211002"/>
                </a:lnTo>
                <a:lnTo>
                  <a:pt x="114109" y="208597"/>
                </a:lnTo>
                <a:lnTo>
                  <a:pt x="144970" y="181356"/>
                </a:lnTo>
                <a:lnTo>
                  <a:pt x="149352" y="153924"/>
                </a:lnTo>
                <a:lnTo>
                  <a:pt x="149352" y="129540"/>
                </a:lnTo>
                <a:lnTo>
                  <a:pt x="213360" y="129540"/>
                </a:lnTo>
                <a:lnTo>
                  <a:pt x="213404" y="194310"/>
                </a:lnTo>
                <a:lnTo>
                  <a:pt x="213536" y="199644"/>
                </a:lnTo>
                <a:lnTo>
                  <a:pt x="213577" y="200667"/>
                </a:lnTo>
                <a:lnTo>
                  <a:pt x="214002" y="207811"/>
                </a:lnTo>
                <a:lnTo>
                  <a:pt x="214415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6972" y="249936"/>
                </a:lnTo>
                <a:lnTo>
                  <a:pt x="155448" y="243840"/>
                </a:lnTo>
                <a:lnTo>
                  <a:pt x="153924" y="240792"/>
                </a:lnTo>
                <a:lnTo>
                  <a:pt x="153924" y="236220"/>
                </a:lnTo>
                <a:lnTo>
                  <a:pt x="152400" y="231648"/>
                </a:lnTo>
                <a:lnTo>
                  <a:pt x="152400" y="220980"/>
                </a:lnTo>
                <a:lnTo>
                  <a:pt x="214884" y="220980"/>
                </a:lnTo>
                <a:lnTo>
                  <a:pt x="214884" y="224028"/>
                </a:lnTo>
                <a:lnTo>
                  <a:pt x="216408" y="230124"/>
                </a:lnTo>
                <a:lnTo>
                  <a:pt x="217932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545407" y="857251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4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723091" y="858115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779"/>
                </a:lnTo>
              </a:path>
            </a:pathLst>
          </a:custGeom>
          <a:ln w="68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99712" y="1062903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1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76356" y="912322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437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9131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5983"/>
                </a:lnTo>
                <a:lnTo>
                  <a:pt x="5524" y="215074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3413" y="106227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89916"/>
                </a:lnTo>
                <a:lnTo>
                  <a:pt x="150876" y="85344"/>
                </a:lnTo>
                <a:lnTo>
                  <a:pt x="150876" y="65532"/>
                </a:lnTo>
                <a:lnTo>
                  <a:pt x="147828" y="59436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14" y="54483"/>
                </a:lnTo>
                <a:lnTo>
                  <a:pt x="212902" y="54864"/>
                </a:lnTo>
                <a:lnTo>
                  <a:pt x="214884" y="74676"/>
                </a:lnTo>
                <a:lnTo>
                  <a:pt x="214884" y="129540"/>
                </a:lnTo>
                <a:lnTo>
                  <a:pt x="150876" y="129540"/>
                </a:lnTo>
                <a:lnTo>
                  <a:pt x="146304" y="132588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1920" y="140208"/>
                </a:lnTo>
                <a:lnTo>
                  <a:pt x="106680" y="143256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7499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798" y="220980"/>
                </a:lnTo>
                <a:lnTo>
                  <a:pt x="152400" y="220980"/>
                </a:lnTo>
                <a:lnTo>
                  <a:pt x="146137" y="227790"/>
                </a:lnTo>
                <a:lnTo>
                  <a:pt x="111347" y="250483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6012" y="211836"/>
                </a:lnTo>
                <a:lnTo>
                  <a:pt x="106013" y="211002"/>
                </a:lnTo>
                <a:lnTo>
                  <a:pt x="115443" y="208597"/>
                </a:lnTo>
                <a:lnTo>
                  <a:pt x="146304" y="181356"/>
                </a:lnTo>
                <a:lnTo>
                  <a:pt x="150876" y="153924"/>
                </a:lnTo>
                <a:lnTo>
                  <a:pt x="150876" y="129540"/>
                </a:lnTo>
                <a:lnTo>
                  <a:pt x="214884" y="129540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6972" y="243840"/>
                </a:lnTo>
                <a:lnTo>
                  <a:pt x="155448" y="240792"/>
                </a:lnTo>
                <a:lnTo>
                  <a:pt x="153924" y="236220"/>
                </a:lnTo>
                <a:lnTo>
                  <a:pt x="153924" y="227076"/>
                </a:lnTo>
                <a:lnTo>
                  <a:pt x="152400" y="220980"/>
                </a:lnTo>
                <a:lnTo>
                  <a:pt x="215798" y="220980"/>
                </a:lnTo>
                <a:lnTo>
                  <a:pt x="216408" y="224028"/>
                </a:lnTo>
                <a:lnTo>
                  <a:pt x="216408" y="230124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39268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42612" y="916478"/>
            <a:ext cx="163224" cy="233795"/>
          </a:xfrm>
          <a:custGeom>
            <a:avLst/>
            <a:gdLst/>
            <a:ahLst/>
            <a:cxnLst/>
            <a:rect l="l" t="t" r="r" b="b"/>
            <a:pathLst>
              <a:path w="239395" h="342900">
                <a:moveTo>
                  <a:pt x="62484" y="342900"/>
                </a:moveTo>
                <a:lnTo>
                  <a:pt x="48768" y="342900"/>
                </a:lnTo>
                <a:lnTo>
                  <a:pt x="45720" y="341376"/>
                </a:lnTo>
                <a:lnTo>
                  <a:pt x="33528" y="341376"/>
                </a:lnTo>
                <a:lnTo>
                  <a:pt x="33528" y="291084"/>
                </a:lnTo>
                <a:lnTo>
                  <a:pt x="59436" y="291084"/>
                </a:lnTo>
                <a:lnTo>
                  <a:pt x="65532" y="289560"/>
                </a:lnTo>
                <a:lnTo>
                  <a:pt x="70104" y="288036"/>
                </a:lnTo>
                <a:lnTo>
                  <a:pt x="74676" y="284988"/>
                </a:lnTo>
                <a:lnTo>
                  <a:pt x="77724" y="283464"/>
                </a:lnTo>
                <a:lnTo>
                  <a:pt x="80772" y="277368"/>
                </a:lnTo>
                <a:lnTo>
                  <a:pt x="85344" y="269748"/>
                </a:lnTo>
                <a:lnTo>
                  <a:pt x="88392" y="260604"/>
                </a:lnTo>
                <a:lnTo>
                  <a:pt x="88392" y="254508"/>
                </a:lnTo>
                <a:lnTo>
                  <a:pt x="0" y="0"/>
                </a:lnTo>
                <a:lnTo>
                  <a:pt x="70104" y="0"/>
                </a:lnTo>
                <a:lnTo>
                  <a:pt x="123444" y="179832"/>
                </a:lnTo>
                <a:lnTo>
                  <a:pt x="177414" y="179832"/>
                </a:lnTo>
                <a:lnTo>
                  <a:pt x="156972" y="239268"/>
                </a:lnTo>
                <a:lnTo>
                  <a:pt x="135064" y="295275"/>
                </a:lnTo>
                <a:lnTo>
                  <a:pt x="110275" y="333255"/>
                </a:lnTo>
                <a:lnTo>
                  <a:pt x="82224" y="341780"/>
                </a:lnTo>
                <a:lnTo>
                  <a:pt x="62484" y="342900"/>
                </a:lnTo>
                <a:close/>
              </a:path>
              <a:path w="239395" h="342900">
                <a:moveTo>
                  <a:pt x="177414" y="179832"/>
                </a:moveTo>
                <a:lnTo>
                  <a:pt x="123444" y="179832"/>
                </a:lnTo>
                <a:lnTo>
                  <a:pt x="172212" y="0"/>
                </a:lnTo>
                <a:lnTo>
                  <a:pt x="239268" y="0"/>
                </a:lnTo>
                <a:lnTo>
                  <a:pt x="177414" y="179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20296" y="912322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023"/>
                </a:lnTo>
                <a:lnTo>
                  <a:pt x="0" y="129540"/>
                </a:lnTo>
                <a:lnTo>
                  <a:pt x="2024" y="100179"/>
                </a:lnTo>
                <a:lnTo>
                  <a:pt x="18645" y="51744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3683" y="595"/>
                </a:lnTo>
                <a:lnTo>
                  <a:pt x="175260" y="10668"/>
                </a:lnTo>
                <a:lnTo>
                  <a:pt x="207835" y="35528"/>
                </a:lnTo>
                <a:lnTo>
                  <a:pt x="2199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444" y="103632"/>
                </a:lnTo>
                <a:lnTo>
                  <a:pt x="235815" y="106656"/>
                </a:lnTo>
                <a:lnTo>
                  <a:pt x="236791" y="117919"/>
                </a:lnTo>
                <a:lnTo>
                  <a:pt x="237482" y="131183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004" y="207264"/>
                </a:lnTo>
                <a:lnTo>
                  <a:pt x="220980" y="210454"/>
                </a:lnTo>
                <a:lnTo>
                  <a:pt x="211836" y="220980"/>
                </a:lnTo>
                <a:lnTo>
                  <a:pt x="194143" y="236982"/>
                </a:lnTo>
                <a:lnTo>
                  <a:pt x="173164" y="248412"/>
                </a:lnTo>
                <a:lnTo>
                  <a:pt x="149042" y="255270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444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3959"/>
                </a:lnTo>
                <a:lnTo>
                  <a:pt x="118872" y="53340"/>
                </a:lnTo>
                <a:lnTo>
                  <a:pt x="219937" y="53340"/>
                </a:lnTo>
                <a:lnTo>
                  <a:pt x="222694" y="58102"/>
                </a:lnTo>
                <a:lnTo>
                  <a:pt x="227838" y="70104"/>
                </a:lnTo>
                <a:lnTo>
                  <a:pt x="231838" y="83248"/>
                </a:lnTo>
                <a:lnTo>
                  <a:pt x="234696" y="97536"/>
                </a:lnTo>
                <a:lnTo>
                  <a:pt x="235444" y="103632"/>
                </a:lnTo>
                <a:close/>
              </a:path>
              <a:path w="238125" h="257809">
                <a:moveTo>
                  <a:pt x="22300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33"/>
                </a:lnTo>
                <a:lnTo>
                  <a:pt x="227838" y="199644"/>
                </a:lnTo>
                <a:lnTo>
                  <a:pt x="22300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407333" y="912322"/>
            <a:ext cx="96635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518516" y="912321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217544" y="207264"/>
                </a:moveTo>
                <a:lnTo>
                  <a:pt x="117348" y="207264"/>
                </a:lnTo>
                <a:lnTo>
                  <a:pt x="126825" y="206740"/>
                </a:lnTo>
                <a:lnTo>
                  <a:pt x="134874" y="205359"/>
                </a:lnTo>
                <a:lnTo>
                  <a:pt x="141779" y="203406"/>
                </a:lnTo>
                <a:lnTo>
                  <a:pt x="147828" y="201168"/>
                </a:lnTo>
                <a:lnTo>
                  <a:pt x="155448" y="198120"/>
                </a:lnTo>
                <a:lnTo>
                  <a:pt x="160019" y="192024"/>
                </a:lnTo>
                <a:lnTo>
                  <a:pt x="160019" y="178308"/>
                </a:lnTo>
                <a:lnTo>
                  <a:pt x="108870" y="155662"/>
                </a:lnTo>
                <a:lnTo>
                  <a:pt x="62293" y="144470"/>
                </a:lnTo>
                <a:lnTo>
                  <a:pt x="45720" y="138874"/>
                </a:lnTo>
                <a:lnTo>
                  <a:pt x="9906" y="106299"/>
                </a:lnTo>
                <a:lnTo>
                  <a:pt x="6096" y="80772"/>
                </a:lnTo>
                <a:lnTo>
                  <a:pt x="7786" y="65079"/>
                </a:lnTo>
                <a:lnTo>
                  <a:pt x="32004" y="22860"/>
                </a:lnTo>
                <a:lnTo>
                  <a:pt x="85367" y="1428"/>
                </a:lnTo>
                <a:lnTo>
                  <a:pt x="108204" y="0"/>
                </a:lnTo>
                <a:lnTo>
                  <a:pt x="130182" y="1142"/>
                </a:lnTo>
                <a:lnTo>
                  <a:pt x="168425" y="10286"/>
                </a:lnTo>
                <a:lnTo>
                  <a:pt x="206883" y="43434"/>
                </a:lnTo>
                <a:lnTo>
                  <a:pt x="209629" y="50292"/>
                </a:lnTo>
                <a:lnTo>
                  <a:pt x="109728" y="50292"/>
                </a:lnTo>
                <a:lnTo>
                  <a:pt x="99393" y="50601"/>
                </a:lnTo>
                <a:lnTo>
                  <a:pt x="70104" y="65532"/>
                </a:lnTo>
                <a:lnTo>
                  <a:pt x="70104" y="77724"/>
                </a:lnTo>
                <a:lnTo>
                  <a:pt x="121253" y="98226"/>
                </a:lnTo>
                <a:lnTo>
                  <a:pt x="147828" y="103632"/>
                </a:lnTo>
                <a:lnTo>
                  <a:pt x="165854" y="108775"/>
                </a:lnTo>
                <a:lnTo>
                  <a:pt x="204216" y="131064"/>
                </a:lnTo>
                <a:lnTo>
                  <a:pt x="224028" y="175260"/>
                </a:lnTo>
                <a:lnTo>
                  <a:pt x="222313" y="192690"/>
                </a:lnTo>
                <a:lnTo>
                  <a:pt x="217544" y="207264"/>
                </a:lnTo>
                <a:close/>
              </a:path>
              <a:path w="224154" h="257809">
                <a:moveTo>
                  <a:pt x="217931" y="82296"/>
                </a:moveTo>
                <a:lnTo>
                  <a:pt x="153924" y="82296"/>
                </a:lnTo>
                <a:lnTo>
                  <a:pt x="152400" y="73152"/>
                </a:lnTo>
                <a:lnTo>
                  <a:pt x="149352" y="67056"/>
                </a:lnTo>
                <a:lnTo>
                  <a:pt x="109728" y="50292"/>
                </a:lnTo>
                <a:lnTo>
                  <a:pt x="209629" y="50292"/>
                </a:lnTo>
                <a:lnTo>
                  <a:pt x="213979" y="61150"/>
                </a:lnTo>
                <a:lnTo>
                  <a:pt x="217931" y="82296"/>
                </a:lnTo>
                <a:close/>
              </a:path>
              <a:path w="224154" h="257809">
                <a:moveTo>
                  <a:pt x="112776" y="257556"/>
                </a:moveTo>
                <a:lnTo>
                  <a:pt x="62674" y="251079"/>
                </a:lnTo>
                <a:lnTo>
                  <a:pt x="27432" y="233172"/>
                </a:lnTo>
                <a:lnTo>
                  <a:pt x="1714" y="188380"/>
                </a:lnTo>
                <a:lnTo>
                  <a:pt x="0" y="170688"/>
                </a:lnTo>
                <a:lnTo>
                  <a:pt x="64008" y="170688"/>
                </a:lnTo>
                <a:lnTo>
                  <a:pt x="65532" y="181356"/>
                </a:lnTo>
                <a:lnTo>
                  <a:pt x="68580" y="188976"/>
                </a:lnTo>
                <a:lnTo>
                  <a:pt x="102512" y="206406"/>
                </a:lnTo>
                <a:lnTo>
                  <a:pt x="117348" y="207264"/>
                </a:lnTo>
                <a:lnTo>
                  <a:pt x="217544" y="207264"/>
                </a:lnTo>
                <a:lnTo>
                  <a:pt x="217170" y="208407"/>
                </a:lnTo>
                <a:lnTo>
                  <a:pt x="181141" y="244697"/>
                </a:lnTo>
                <a:lnTo>
                  <a:pt x="139374" y="256127"/>
                </a:lnTo>
                <a:lnTo>
                  <a:pt x="11277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1905346" y="1800745"/>
            <a:ext cx="8209857" cy="405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5496" y="1832956"/>
            <a:ext cx="220374" cy="259773"/>
          </a:xfrm>
          <a:custGeom>
            <a:avLst/>
            <a:gdLst/>
            <a:ahLst/>
            <a:cxnLst/>
            <a:rect l="l" t="t" r="r" b="b"/>
            <a:pathLst>
              <a:path w="323214" h="381000">
                <a:moveTo>
                  <a:pt x="169164" y="381000"/>
                </a:moveTo>
                <a:lnTo>
                  <a:pt x="98869" y="368427"/>
                </a:lnTo>
                <a:lnTo>
                  <a:pt x="45720" y="330708"/>
                </a:lnTo>
                <a:lnTo>
                  <a:pt x="11430" y="271081"/>
                </a:lnTo>
                <a:lnTo>
                  <a:pt x="0" y="192024"/>
                </a:lnTo>
                <a:lnTo>
                  <a:pt x="3167" y="147518"/>
                </a:lnTo>
                <a:lnTo>
                  <a:pt x="12763" y="108013"/>
                </a:lnTo>
                <a:lnTo>
                  <a:pt x="51816" y="45720"/>
                </a:lnTo>
                <a:lnTo>
                  <a:pt x="101917" y="11430"/>
                </a:lnTo>
                <a:lnTo>
                  <a:pt x="164592" y="0"/>
                </a:lnTo>
                <a:lnTo>
                  <a:pt x="207192" y="3952"/>
                </a:lnTo>
                <a:lnTo>
                  <a:pt x="243649" y="15621"/>
                </a:lnTo>
                <a:lnTo>
                  <a:pt x="274105" y="34718"/>
                </a:lnTo>
                <a:lnTo>
                  <a:pt x="298704" y="60960"/>
                </a:lnTo>
                <a:lnTo>
                  <a:pt x="301472" y="65532"/>
                </a:lnTo>
                <a:lnTo>
                  <a:pt x="167640" y="65532"/>
                </a:lnTo>
                <a:lnTo>
                  <a:pt x="148185" y="67770"/>
                </a:lnTo>
                <a:lnTo>
                  <a:pt x="102108" y="99060"/>
                </a:lnTo>
                <a:lnTo>
                  <a:pt x="84201" y="140017"/>
                </a:lnTo>
                <a:lnTo>
                  <a:pt x="77724" y="193548"/>
                </a:lnTo>
                <a:lnTo>
                  <a:pt x="79414" y="222408"/>
                </a:lnTo>
                <a:lnTo>
                  <a:pt x="92511" y="268128"/>
                </a:lnTo>
                <a:lnTo>
                  <a:pt x="117062" y="298751"/>
                </a:lnTo>
                <a:lnTo>
                  <a:pt x="167640" y="315468"/>
                </a:lnTo>
                <a:lnTo>
                  <a:pt x="297048" y="315468"/>
                </a:lnTo>
                <a:lnTo>
                  <a:pt x="291369" y="324469"/>
                </a:lnTo>
                <a:lnTo>
                  <a:pt x="272795" y="344424"/>
                </a:lnTo>
                <a:lnTo>
                  <a:pt x="251031" y="360426"/>
                </a:lnTo>
                <a:lnTo>
                  <a:pt x="226695" y="371856"/>
                </a:lnTo>
                <a:lnTo>
                  <a:pt x="199501" y="378714"/>
                </a:lnTo>
                <a:lnTo>
                  <a:pt x="169164" y="381000"/>
                </a:lnTo>
                <a:close/>
              </a:path>
              <a:path w="323214" h="381000">
                <a:moveTo>
                  <a:pt x="323087" y="128016"/>
                </a:moveTo>
                <a:lnTo>
                  <a:pt x="248412" y="128016"/>
                </a:lnTo>
                <a:lnTo>
                  <a:pt x="244697" y="116062"/>
                </a:lnTo>
                <a:lnTo>
                  <a:pt x="240411" y="105537"/>
                </a:lnTo>
                <a:lnTo>
                  <a:pt x="204025" y="71437"/>
                </a:lnTo>
                <a:lnTo>
                  <a:pt x="167640" y="65532"/>
                </a:lnTo>
                <a:lnTo>
                  <a:pt x="301472" y="65532"/>
                </a:lnTo>
                <a:lnTo>
                  <a:pt x="308943" y="77866"/>
                </a:lnTo>
                <a:lnTo>
                  <a:pt x="316610" y="94488"/>
                </a:lnTo>
                <a:lnTo>
                  <a:pt x="321421" y="111109"/>
                </a:lnTo>
                <a:lnTo>
                  <a:pt x="323087" y="128016"/>
                </a:lnTo>
                <a:close/>
              </a:path>
              <a:path w="323214" h="381000">
                <a:moveTo>
                  <a:pt x="297048" y="315468"/>
                </a:moveTo>
                <a:lnTo>
                  <a:pt x="167640" y="315468"/>
                </a:lnTo>
                <a:lnTo>
                  <a:pt x="186832" y="313991"/>
                </a:lnTo>
                <a:lnTo>
                  <a:pt x="203454" y="309372"/>
                </a:lnTo>
                <a:lnTo>
                  <a:pt x="235553" y="281820"/>
                </a:lnTo>
                <a:lnTo>
                  <a:pt x="248412" y="246888"/>
                </a:lnTo>
                <a:lnTo>
                  <a:pt x="323087" y="246888"/>
                </a:lnTo>
                <a:lnTo>
                  <a:pt x="316515" y="275415"/>
                </a:lnTo>
                <a:lnTo>
                  <a:pt x="305943" y="301371"/>
                </a:lnTo>
                <a:lnTo>
                  <a:pt x="297048" y="3154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352800" y="1897380"/>
            <a:ext cx="188335" cy="195695"/>
          </a:xfrm>
          <a:custGeom>
            <a:avLst/>
            <a:gdLst/>
            <a:ahLst/>
            <a:cxnLst/>
            <a:rect l="l" t="t" r="r" b="b"/>
            <a:pathLst>
              <a:path w="276225" h="287019">
                <a:moveTo>
                  <a:pt x="138684" y="286512"/>
                </a:moveTo>
                <a:lnTo>
                  <a:pt x="76962" y="276225"/>
                </a:lnTo>
                <a:lnTo>
                  <a:pt x="33528" y="245364"/>
                </a:lnTo>
                <a:lnTo>
                  <a:pt x="8763" y="198310"/>
                </a:lnTo>
                <a:lnTo>
                  <a:pt x="0" y="143256"/>
                </a:lnTo>
                <a:lnTo>
                  <a:pt x="2238" y="115538"/>
                </a:lnTo>
                <a:lnTo>
                  <a:pt x="19288" y="65246"/>
                </a:lnTo>
                <a:lnTo>
                  <a:pt x="52959" y="24431"/>
                </a:lnTo>
                <a:lnTo>
                  <a:pt x="105537" y="2809"/>
                </a:lnTo>
                <a:lnTo>
                  <a:pt x="138684" y="0"/>
                </a:lnTo>
                <a:lnTo>
                  <a:pt x="170949" y="2809"/>
                </a:lnTo>
                <a:lnTo>
                  <a:pt x="199072" y="11048"/>
                </a:lnTo>
                <a:lnTo>
                  <a:pt x="222908" y="24431"/>
                </a:lnTo>
                <a:lnTo>
                  <a:pt x="242316" y="42671"/>
                </a:lnTo>
                <a:lnTo>
                  <a:pt x="253368" y="59436"/>
                </a:lnTo>
                <a:lnTo>
                  <a:pt x="137160" y="59436"/>
                </a:lnTo>
                <a:lnTo>
                  <a:pt x="122039" y="60864"/>
                </a:lnTo>
                <a:lnTo>
                  <a:pt x="88392" y="82296"/>
                </a:lnTo>
                <a:lnTo>
                  <a:pt x="72747" y="124729"/>
                </a:lnTo>
                <a:lnTo>
                  <a:pt x="71628" y="143256"/>
                </a:lnTo>
                <a:lnTo>
                  <a:pt x="72747" y="162448"/>
                </a:lnTo>
                <a:lnTo>
                  <a:pt x="88392" y="205740"/>
                </a:lnTo>
                <a:lnTo>
                  <a:pt x="122039" y="225885"/>
                </a:lnTo>
                <a:lnTo>
                  <a:pt x="137160" y="227076"/>
                </a:lnTo>
                <a:lnTo>
                  <a:pt x="254360" y="227076"/>
                </a:lnTo>
                <a:lnTo>
                  <a:pt x="242316" y="245364"/>
                </a:lnTo>
                <a:lnTo>
                  <a:pt x="222908" y="263366"/>
                </a:lnTo>
                <a:lnTo>
                  <a:pt x="199072" y="276225"/>
                </a:lnTo>
                <a:lnTo>
                  <a:pt x="170949" y="283940"/>
                </a:lnTo>
                <a:lnTo>
                  <a:pt x="138684" y="286512"/>
                </a:lnTo>
                <a:close/>
              </a:path>
              <a:path w="276225" h="287019">
                <a:moveTo>
                  <a:pt x="254360" y="227076"/>
                </a:moveTo>
                <a:lnTo>
                  <a:pt x="137160" y="227076"/>
                </a:lnTo>
                <a:lnTo>
                  <a:pt x="151399" y="225885"/>
                </a:lnTo>
                <a:lnTo>
                  <a:pt x="164211" y="222123"/>
                </a:lnTo>
                <a:lnTo>
                  <a:pt x="191523" y="193405"/>
                </a:lnTo>
                <a:lnTo>
                  <a:pt x="201168" y="143256"/>
                </a:lnTo>
                <a:lnTo>
                  <a:pt x="200048" y="124729"/>
                </a:lnTo>
                <a:lnTo>
                  <a:pt x="184404" y="82296"/>
                </a:lnTo>
                <a:lnTo>
                  <a:pt x="151399" y="60864"/>
                </a:lnTo>
                <a:lnTo>
                  <a:pt x="137160" y="59436"/>
                </a:lnTo>
                <a:lnTo>
                  <a:pt x="253368" y="59436"/>
                </a:lnTo>
                <a:lnTo>
                  <a:pt x="257198" y="65246"/>
                </a:lnTo>
                <a:lnTo>
                  <a:pt x="267652" y="89535"/>
                </a:lnTo>
                <a:lnTo>
                  <a:pt x="273819" y="115538"/>
                </a:lnTo>
                <a:lnTo>
                  <a:pt x="275844" y="143256"/>
                </a:lnTo>
                <a:lnTo>
                  <a:pt x="273819" y="171854"/>
                </a:lnTo>
                <a:lnTo>
                  <a:pt x="267652" y="198310"/>
                </a:lnTo>
                <a:lnTo>
                  <a:pt x="257198" y="222765"/>
                </a:lnTo>
                <a:lnTo>
                  <a:pt x="254360" y="22707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576204" y="1897380"/>
            <a:ext cx="166255" cy="189201"/>
          </a:xfrm>
          <a:custGeom>
            <a:avLst/>
            <a:gdLst/>
            <a:ahLst/>
            <a:cxnLst/>
            <a:rect l="l" t="t" r="r" b="b"/>
            <a:pathLst>
              <a:path w="243839" h="277494">
                <a:moveTo>
                  <a:pt x="234776" y="47244"/>
                </a:moveTo>
                <a:lnTo>
                  <a:pt x="68580" y="47244"/>
                </a:lnTo>
                <a:lnTo>
                  <a:pt x="75176" y="37552"/>
                </a:lnTo>
                <a:lnTo>
                  <a:pt x="104989" y="9644"/>
                </a:lnTo>
                <a:lnTo>
                  <a:pt x="149352" y="0"/>
                </a:lnTo>
                <a:lnTo>
                  <a:pt x="169044" y="1428"/>
                </a:lnTo>
                <a:lnTo>
                  <a:pt x="216408" y="22860"/>
                </a:lnTo>
                <a:lnTo>
                  <a:pt x="234776" y="47244"/>
                </a:lnTo>
                <a:close/>
              </a:path>
              <a:path w="243839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7244"/>
                </a:lnTo>
                <a:lnTo>
                  <a:pt x="234776" y="47244"/>
                </a:lnTo>
                <a:lnTo>
                  <a:pt x="236982" y="51435"/>
                </a:lnTo>
                <a:lnTo>
                  <a:pt x="239010" y="59436"/>
                </a:lnTo>
                <a:lnTo>
                  <a:pt x="126492" y="59436"/>
                </a:lnTo>
                <a:lnTo>
                  <a:pt x="109632" y="61412"/>
                </a:lnTo>
                <a:lnTo>
                  <a:pt x="76200" y="89916"/>
                </a:lnTo>
                <a:lnTo>
                  <a:pt x="70104" y="131064"/>
                </a:lnTo>
                <a:lnTo>
                  <a:pt x="70104" y="277368"/>
                </a:lnTo>
                <a:close/>
              </a:path>
              <a:path w="243839" h="277494">
                <a:moveTo>
                  <a:pt x="243840" y="277368"/>
                </a:moveTo>
                <a:lnTo>
                  <a:pt x="172212" y="277368"/>
                </a:lnTo>
                <a:lnTo>
                  <a:pt x="172212" y="112776"/>
                </a:lnTo>
                <a:lnTo>
                  <a:pt x="171688" y="103060"/>
                </a:lnTo>
                <a:lnTo>
                  <a:pt x="150876" y="64960"/>
                </a:lnTo>
                <a:lnTo>
                  <a:pt x="126492" y="59436"/>
                </a:lnTo>
                <a:lnTo>
                  <a:pt x="239010" y="59436"/>
                </a:lnTo>
                <a:lnTo>
                  <a:pt x="242125" y="71723"/>
                </a:lnTo>
                <a:lnTo>
                  <a:pt x="243732" y="94488"/>
                </a:lnTo>
                <a:lnTo>
                  <a:pt x="243840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768436" y="1901536"/>
            <a:ext cx="184006" cy="185305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170688" y="271272"/>
                </a:moveTo>
                <a:lnTo>
                  <a:pt x="96012" y="271272"/>
                </a:lnTo>
                <a:lnTo>
                  <a:pt x="0" y="0"/>
                </a:lnTo>
                <a:lnTo>
                  <a:pt x="79248" y="0"/>
                </a:lnTo>
                <a:lnTo>
                  <a:pt x="135636" y="201168"/>
                </a:lnTo>
                <a:lnTo>
                  <a:pt x="196287" y="201168"/>
                </a:lnTo>
                <a:lnTo>
                  <a:pt x="170688" y="271272"/>
                </a:lnTo>
                <a:close/>
              </a:path>
              <a:path w="269875" h="271780">
                <a:moveTo>
                  <a:pt x="196287" y="201168"/>
                </a:moveTo>
                <a:lnTo>
                  <a:pt x="135636" y="201168"/>
                </a:lnTo>
                <a:lnTo>
                  <a:pt x="193548" y="0"/>
                </a:lnTo>
                <a:lnTo>
                  <a:pt x="269748" y="0"/>
                </a:lnTo>
                <a:lnTo>
                  <a:pt x="196287" y="2011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968981" y="1897380"/>
            <a:ext cx="188335" cy="195695"/>
          </a:xfrm>
          <a:custGeom>
            <a:avLst/>
            <a:gdLst/>
            <a:ahLst/>
            <a:cxnLst/>
            <a:rect l="l" t="t" r="r" b="b"/>
            <a:pathLst>
              <a:path w="276225" h="287019">
                <a:moveTo>
                  <a:pt x="137160" y="286512"/>
                </a:moveTo>
                <a:lnTo>
                  <a:pt x="76771" y="276225"/>
                </a:lnTo>
                <a:lnTo>
                  <a:pt x="33528" y="245364"/>
                </a:lnTo>
                <a:lnTo>
                  <a:pt x="8191" y="198310"/>
                </a:lnTo>
                <a:lnTo>
                  <a:pt x="0" y="143256"/>
                </a:lnTo>
                <a:lnTo>
                  <a:pt x="2024" y="115538"/>
                </a:lnTo>
                <a:lnTo>
                  <a:pt x="18645" y="65246"/>
                </a:lnTo>
                <a:lnTo>
                  <a:pt x="52935" y="24431"/>
                </a:lnTo>
                <a:lnTo>
                  <a:pt x="104894" y="2809"/>
                </a:lnTo>
                <a:lnTo>
                  <a:pt x="137160" y="0"/>
                </a:lnTo>
                <a:lnTo>
                  <a:pt x="170068" y="2809"/>
                </a:lnTo>
                <a:lnTo>
                  <a:pt x="198120" y="11048"/>
                </a:lnTo>
                <a:lnTo>
                  <a:pt x="221599" y="24431"/>
                </a:lnTo>
                <a:lnTo>
                  <a:pt x="240792" y="42671"/>
                </a:lnTo>
                <a:lnTo>
                  <a:pt x="252021" y="59436"/>
                </a:lnTo>
                <a:lnTo>
                  <a:pt x="135636" y="59436"/>
                </a:lnTo>
                <a:lnTo>
                  <a:pt x="121396" y="60864"/>
                </a:lnTo>
                <a:lnTo>
                  <a:pt x="88392" y="82296"/>
                </a:lnTo>
                <a:lnTo>
                  <a:pt x="72532" y="124729"/>
                </a:lnTo>
                <a:lnTo>
                  <a:pt x="71628" y="143256"/>
                </a:lnTo>
                <a:lnTo>
                  <a:pt x="72532" y="162448"/>
                </a:lnTo>
                <a:lnTo>
                  <a:pt x="88392" y="205740"/>
                </a:lnTo>
                <a:lnTo>
                  <a:pt x="121396" y="225885"/>
                </a:lnTo>
                <a:lnTo>
                  <a:pt x="135636" y="227076"/>
                </a:lnTo>
                <a:lnTo>
                  <a:pt x="253028" y="227076"/>
                </a:lnTo>
                <a:lnTo>
                  <a:pt x="240792" y="245364"/>
                </a:lnTo>
                <a:lnTo>
                  <a:pt x="221599" y="263366"/>
                </a:lnTo>
                <a:lnTo>
                  <a:pt x="198120" y="276225"/>
                </a:lnTo>
                <a:lnTo>
                  <a:pt x="170068" y="283940"/>
                </a:lnTo>
                <a:lnTo>
                  <a:pt x="137160" y="286512"/>
                </a:lnTo>
                <a:close/>
              </a:path>
              <a:path w="276225" h="287019">
                <a:moveTo>
                  <a:pt x="253028" y="227076"/>
                </a:moveTo>
                <a:lnTo>
                  <a:pt x="135636" y="227076"/>
                </a:lnTo>
                <a:lnTo>
                  <a:pt x="150542" y="225885"/>
                </a:lnTo>
                <a:lnTo>
                  <a:pt x="163449" y="222123"/>
                </a:lnTo>
                <a:lnTo>
                  <a:pt x="191523" y="193405"/>
                </a:lnTo>
                <a:lnTo>
                  <a:pt x="201168" y="143256"/>
                </a:lnTo>
                <a:lnTo>
                  <a:pt x="200048" y="124729"/>
                </a:lnTo>
                <a:lnTo>
                  <a:pt x="184404" y="82296"/>
                </a:lnTo>
                <a:lnTo>
                  <a:pt x="150542" y="60864"/>
                </a:lnTo>
                <a:lnTo>
                  <a:pt x="135636" y="59436"/>
                </a:lnTo>
                <a:lnTo>
                  <a:pt x="252021" y="59436"/>
                </a:lnTo>
                <a:lnTo>
                  <a:pt x="255912" y="65246"/>
                </a:lnTo>
                <a:lnTo>
                  <a:pt x="266890" y="89535"/>
                </a:lnTo>
                <a:lnTo>
                  <a:pt x="273581" y="115538"/>
                </a:lnTo>
                <a:lnTo>
                  <a:pt x="275844" y="143256"/>
                </a:lnTo>
                <a:lnTo>
                  <a:pt x="273581" y="171854"/>
                </a:lnTo>
                <a:lnTo>
                  <a:pt x="266890" y="198310"/>
                </a:lnTo>
                <a:lnTo>
                  <a:pt x="255912" y="222765"/>
                </a:lnTo>
                <a:lnTo>
                  <a:pt x="253028" y="22707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215764" y="1837113"/>
            <a:ext cx="0" cy="250681"/>
          </a:xfrm>
          <a:custGeom>
            <a:avLst/>
            <a:gdLst/>
            <a:ahLst/>
            <a:cxnLst/>
            <a:rect l="l" t="t" r="r" b="b"/>
            <a:pathLst>
              <a:path h="367664">
                <a:moveTo>
                  <a:pt x="0" y="0"/>
                </a:moveTo>
                <a:lnTo>
                  <a:pt x="0" y="367283"/>
                </a:lnTo>
              </a:path>
            </a:pathLst>
          </a:custGeom>
          <a:ln w="71628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285904" y="1901536"/>
            <a:ext cx="167553" cy="189201"/>
          </a:xfrm>
          <a:custGeom>
            <a:avLst/>
            <a:gdLst/>
            <a:ahLst/>
            <a:cxnLst/>
            <a:rect l="l" t="t" r="r" b="b"/>
            <a:pathLst>
              <a:path w="245745" h="277494">
                <a:moveTo>
                  <a:pt x="94488" y="277368"/>
                </a:moveTo>
                <a:lnTo>
                  <a:pt x="43053" y="266700"/>
                </a:lnTo>
                <a:lnTo>
                  <a:pt x="12192" y="233172"/>
                </a:lnTo>
                <a:lnTo>
                  <a:pt x="619" y="185380"/>
                </a:lnTo>
                <a:lnTo>
                  <a:pt x="0" y="163068"/>
                </a:lnTo>
                <a:lnTo>
                  <a:pt x="0" y="0"/>
                </a:lnTo>
                <a:lnTo>
                  <a:pt x="71628" y="0"/>
                </a:lnTo>
                <a:lnTo>
                  <a:pt x="71628" y="163068"/>
                </a:lnTo>
                <a:lnTo>
                  <a:pt x="71937" y="173902"/>
                </a:lnTo>
                <a:lnTo>
                  <a:pt x="92202" y="213169"/>
                </a:lnTo>
                <a:lnTo>
                  <a:pt x="115824" y="217931"/>
                </a:lnTo>
                <a:lnTo>
                  <a:pt x="245364" y="217931"/>
                </a:lnTo>
                <a:lnTo>
                  <a:pt x="245364" y="233172"/>
                </a:lnTo>
                <a:lnTo>
                  <a:pt x="176783" y="233172"/>
                </a:lnTo>
                <a:lnTo>
                  <a:pt x="175260" y="236219"/>
                </a:lnTo>
                <a:lnTo>
                  <a:pt x="173736" y="240792"/>
                </a:lnTo>
                <a:lnTo>
                  <a:pt x="170688" y="243840"/>
                </a:lnTo>
                <a:lnTo>
                  <a:pt x="167640" y="248412"/>
                </a:lnTo>
                <a:lnTo>
                  <a:pt x="163068" y="251460"/>
                </a:lnTo>
                <a:lnTo>
                  <a:pt x="155067" y="258651"/>
                </a:lnTo>
                <a:lnTo>
                  <a:pt x="113919" y="276225"/>
                </a:lnTo>
                <a:lnTo>
                  <a:pt x="104489" y="277082"/>
                </a:lnTo>
                <a:lnTo>
                  <a:pt x="94488" y="277368"/>
                </a:lnTo>
                <a:close/>
              </a:path>
              <a:path w="245745" h="277494">
                <a:moveTo>
                  <a:pt x="245364" y="217931"/>
                </a:moveTo>
                <a:lnTo>
                  <a:pt x="115824" y="217931"/>
                </a:lnTo>
                <a:lnTo>
                  <a:pt x="133564" y="216193"/>
                </a:lnTo>
                <a:lnTo>
                  <a:pt x="148018" y="210883"/>
                </a:lnTo>
                <a:lnTo>
                  <a:pt x="173164" y="170688"/>
                </a:lnTo>
                <a:lnTo>
                  <a:pt x="175260" y="147828"/>
                </a:lnTo>
                <a:lnTo>
                  <a:pt x="175260" y="0"/>
                </a:lnTo>
                <a:lnTo>
                  <a:pt x="245364" y="0"/>
                </a:lnTo>
                <a:lnTo>
                  <a:pt x="245364" y="217931"/>
                </a:lnTo>
                <a:close/>
              </a:path>
              <a:path w="245745" h="277494">
                <a:moveTo>
                  <a:pt x="245364" y="271272"/>
                </a:moveTo>
                <a:lnTo>
                  <a:pt x="178307" y="271272"/>
                </a:lnTo>
                <a:lnTo>
                  <a:pt x="178307" y="233172"/>
                </a:lnTo>
                <a:lnTo>
                  <a:pt x="245364" y="233172"/>
                </a:lnTo>
                <a:lnTo>
                  <a:pt x="245364" y="2712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479174" y="1851659"/>
            <a:ext cx="103909" cy="237259"/>
          </a:xfrm>
          <a:custGeom>
            <a:avLst/>
            <a:gdLst/>
            <a:ahLst/>
            <a:cxnLst/>
            <a:rect l="l" t="t" r="r" b="b"/>
            <a:pathLst>
              <a:path w="152400" h="347980">
                <a:moveTo>
                  <a:pt x="108204" y="76200"/>
                </a:moveTo>
                <a:lnTo>
                  <a:pt x="38100" y="76200"/>
                </a:lnTo>
                <a:lnTo>
                  <a:pt x="38100" y="0"/>
                </a:lnTo>
                <a:lnTo>
                  <a:pt x="108204" y="0"/>
                </a:lnTo>
                <a:lnTo>
                  <a:pt x="108204" y="76200"/>
                </a:lnTo>
                <a:close/>
              </a:path>
              <a:path w="152400" h="347980">
                <a:moveTo>
                  <a:pt x="152400" y="126492"/>
                </a:moveTo>
                <a:lnTo>
                  <a:pt x="0" y="126492"/>
                </a:lnTo>
                <a:lnTo>
                  <a:pt x="0" y="76200"/>
                </a:lnTo>
                <a:lnTo>
                  <a:pt x="152400" y="76200"/>
                </a:lnTo>
                <a:lnTo>
                  <a:pt x="152400" y="126492"/>
                </a:lnTo>
                <a:close/>
              </a:path>
              <a:path w="152400" h="347980">
                <a:moveTo>
                  <a:pt x="118872" y="347472"/>
                </a:moveTo>
                <a:lnTo>
                  <a:pt x="76581" y="344233"/>
                </a:lnTo>
                <a:lnTo>
                  <a:pt x="41338" y="315087"/>
                </a:lnTo>
                <a:lnTo>
                  <a:pt x="38100" y="126492"/>
                </a:lnTo>
                <a:lnTo>
                  <a:pt x="108204" y="126492"/>
                </a:lnTo>
                <a:lnTo>
                  <a:pt x="108204" y="280416"/>
                </a:lnTo>
                <a:lnTo>
                  <a:pt x="109728" y="288035"/>
                </a:lnTo>
                <a:lnTo>
                  <a:pt x="138684" y="294132"/>
                </a:lnTo>
                <a:lnTo>
                  <a:pt x="152400" y="294132"/>
                </a:lnTo>
                <a:lnTo>
                  <a:pt x="152400" y="345948"/>
                </a:lnTo>
                <a:lnTo>
                  <a:pt x="118872" y="347472"/>
                </a:lnTo>
                <a:close/>
              </a:path>
              <a:path w="152400" h="347980">
                <a:moveTo>
                  <a:pt x="152400" y="294132"/>
                </a:moveTo>
                <a:lnTo>
                  <a:pt x="150876" y="294132"/>
                </a:lnTo>
                <a:lnTo>
                  <a:pt x="152400" y="292608"/>
                </a:lnTo>
                <a:lnTo>
                  <a:pt x="152400" y="2941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614257" y="1836073"/>
            <a:ext cx="48058" cy="45027"/>
          </a:xfrm>
          <a:custGeom>
            <a:avLst/>
            <a:gdLst/>
            <a:ahLst/>
            <a:cxnLst/>
            <a:rect l="l" t="t" r="r" b="b"/>
            <a:pathLst>
              <a:path w="70485" h="66039">
                <a:moveTo>
                  <a:pt x="70104" y="65532"/>
                </a:moveTo>
                <a:lnTo>
                  <a:pt x="0" y="65532"/>
                </a:lnTo>
                <a:lnTo>
                  <a:pt x="0" y="0"/>
                </a:lnTo>
                <a:lnTo>
                  <a:pt x="70104" y="0"/>
                </a:lnTo>
                <a:lnTo>
                  <a:pt x="70104" y="655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638155" y="1901536"/>
            <a:ext cx="0" cy="185305"/>
          </a:xfrm>
          <a:custGeom>
            <a:avLst/>
            <a:gdLst/>
            <a:ahLst/>
            <a:cxnLst/>
            <a:rect l="l" t="t" r="r" b="b"/>
            <a:pathLst>
              <a:path h="271780">
                <a:moveTo>
                  <a:pt x="0" y="0"/>
                </a:moveTo>
                <a:lnTo>
                  <a:pt x="0" y="271272"/>
                </a:lnTo>
              </a:path>
            </a:pathLst>
          </a:custGeom>
          <a:ln w="7010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699462" y="1897380"/>
            <a:ext cx="188335" cy="195695"/>
          </a:xfrm>
          <a:custGeom>
            <a:avLst/>
            <a:gdLst/>
            <a:ahLst/>
            <a:cxnLst/>
            <a:rect l="l" t="t" r="r" b="b"/>
            <a:pathLst>
              <a:path w="276225" h="287019">
                <a:moveTo>
                  <a:pt x="138684" y="286512"/>
                </a:moveTo>
                <a:lnTo>
                  <a:pt x="76962" y="276225"/>
                </a:lnTo>
                <a:lnTo>
                  <a:pt x="33528" y="245364"/>
                </a:lnTo>
                <a:lnTo>
                  <a:pt x="8763" y="198310"/>
                </a:lnTo>
                <a:lnTo>
                  <a:pt x="0" y="143256"/>
                </a:lnTo>
                <a:lnTo>
                  <a:pt x="2238" y="115538"/>
                </a:lnTo>
                <a:lnTo>
                  <a:pt x="19288" y="65246"/>
                </a:lnTo>
                <a:lnTo>
                  <a:pt x="52959" y="24431"/>
                </a:lnTo>
                <a:lnTo>
                  <a:pt x="105537" y="2809"/>
                </a:lnTo>
                <a:lnTo>
                  <a:pt x="138684" y="0"/>
                </a:lnTo>
                <a:lnTo>
                  <a:pt x="170949" y="2809"/>
                </a:lnTo>
                <a:lnTo>
                  <a:pt x="199072" y="11048"/>
                </a:lnTo>
                <a:lnTo>
                  <a:pt x="222908" y="24431"/>
                </a:lnTo>
                <a:lnTo>
                  <a:pt x="242316" y="42671"/>
                </a:lnTo>
                <a:lnTo>
                  <a:pt x="253368" y="59436"/>
                </a:lnTo>
                <a:lnTo>
                  <a:pt x="137160" y="59436"/>
                </a:lnTo>
                <a:lnTo>
                  <a:pt x="122039" y="60864"/>
                </a:lnTo>
                <a:lnTo>
                  <a:pt x="88392" y="82296"/>
                </a:lnTo>
                <a:lnTo>
                  <a:pt x="72747" y="124729"/>
                </a:lnTo>
                <a:lnTo>
                  <a:pt x="71628" y="143256"/>
                </a:lnTo>
                <a:lnTo>
                  <a:pt x="72747" y="162448"/>
                </a:lnTo>
                <a:lnTo>
                  <a:pt x="88392" y="205740"/>
                </a:lnTo>
                <a:lnTo>
                  <a:pt x="122039" y="225885"/>
                </a:lnTo>
                <a:lnTo>
                  <a:pt x="137160" y="227076"/>
                </a:lnTo>
                <a:lnTo>
                  <a:pt x="254360" y="227076"/>
                </a:lnTo>
                <a:lnTo>
                  <a:pt x="242316" y="245364"/>
                </a:lnTo>
                <a:lnTo>
                  <a:pt x="222908" y="263366"/>
                </a:lnTo>
                <a:lnTo>
                  <a:pt x="199072" y="276225"/>
                </a:lnTo>
                <a:lnTo>
                  <a:pt x="170949" y="283940"/>
                </a:lnTo>
                <a:lnTo>
                  <a:pt x="138684" y="286512"/>
                </a:lnTo>
                <a:close/>
              </a:path>
              <a:path w="276225" h="287019">
                <a:moveTo>
                  <a:pt x="254360" y="227076"/>
                </a:moveTo>
                <a:lnTo>
                  <a:pt x="137160" y="227076"/>
                </a:lnTo>
                <a:lnTo>
                  <a:pt x="151399" y="225885"/>
                </a:lnTo>
                <a:lnTo>
                  <a:pt x="164211" y="222123"/>
                </a:lnTo>
                <a:lnTo>
                  <a:pt x="191523" y="193405"/>
                </a:lnTo>
                <a:lnTo>
                  <a:pt x="201168" y="143256"/>
                </a:lnTo>
                <a:lnTo>
                  <a:pt x="200048" y="124729"/>
                </a:lnTo>
                <a:lnTo>
                  <a:pt x="184404" y="82296"/>
                </a:lnTo>
                <a:lnTo>
                  <a:pt x="151399" y="60864"/>
                </a:lnTo>
                <a:lnTo>
                  <a:pt x="137160" y="59436"/>
                </a:lnTo>
                <a:lnTo>
                  <a:pt x="253368" y="59436"/>
                </a:lnTo>
                <a:lnTo>
                  <a:pt x="257198" y="65246"/>
                </a:lnTo>
                <a:lnTo>
                  <a:pt x="267652" y="89535"/>
                </a:lnTo>
                <a:lnTo>
                  <a:pt x="273819" y="115538"/>
                </a:lnTo>
                <a:lnTo>
                  <a:pt x="275844" y="143256"/>
                </a:lnTo>
                <a:lnTo>
                  <a:pt x="273819" y="171854"/>
                </a:lnTo>
                <a:lnTo>
                  <a:pt x="267652" y="198310"/>
                </a:lnTo>
                <a:lnTo>
                  <a:pt x="257198" y="222765"/>
                </a:lnTo>
                <a:lnTo>
                  <a:pt x="254360" y="22707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922865" y="1897380"/>
            <a:ext cx="166255" cy="189201"/>
          </a:xfrm>
          <a:custGeom>
            <a:avLst/>
            <a:gdLst/>
            <a:ahLst/>
            <a:cxnLst/>
            <a:rect l="l" t="t" r="r" b="b"/>
            <a:pathLst>
              <a:path w="243839" h="277494">
                <a:moveTo>
                  <a:pt x="234776" y="47244"/>
                </a:moveTo>
                <a:lnTo>
                  <a:pt x="68580" y="47244"/>
                </a:lnTo>
                <a:lnTo>
                  <a:pt x="75176" y="37552"/>
                </a:lnTo>
                <a:lnTo>
                  <a:pt x="104989" y="9644"/>
                </a:lnTo>
                <a:lnTo>
                  <a:pt x="149352" y="0"/>
                </a:lnTo>
                <a:lnTo>
                  <a:pt x="169044" y="1428"/>
                </a:lnTo>
                <a:lnTo>
                  <a:pt x="216408" y="22860"/>
                </a:lnTo>
                <a:lnTo>
                  <a:pt x="234776" y="47244"/>
                </a:lnTo>
                <a:close/>
              </a:path>
              <a:path w="243839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7244"/>
                </a:lnTo>
                <a:lnTo>
                  <a:pt x="234776" y="47244"/>
                </a:lnTo>
                <a:lnTo>
                  <a:pt x="236982" y="51435"/>
                </a:lnTo>
                <a:lnTo>
                  <a:pt x="239010" y="59436"/>
                </a:lnTo>
                <a:lnTo>
                  <a:pt x="126492" y="59436"/>
                </a:lnTo>
                <a:lnTo>
                  <a:pt x="109632" y="61412"/>
                </a:lnTo>
                <a:lnTo>
                  <a:pt x="76200" y="89916"/>
                </a:lnTo>
                <a:lnTo>
                  <a:pt x="70104" y="131064"/>
                </a:lnTo>
                <a:lnTo>
                  <a:pt x="70104" y="277368"/>
                </a:lnTo>
                <a:close/>
              </a:path>
              <a:path w="243839" h="277494">
                <a:moveTo>
                  <a:pt x="243840" y="277368"/>
                </a:moveTo>
                <a:lnTo>
                  <a:pt x="172212" y="277368"/>
                </a:lnTo>
                <a:lnTo>
                  <a:pt x="172212" y="112776"/>
                </a:lnTo>
                <a:lnTo>
                  <a:pt x="171688" y="103060"/>
                </a:lnTo>
                <a:lnTo>
                  <a:pt x="150876" y="64960"/>
                </a:lnTo>
                <a:lnTo>
                  <a:pt x="126492" y="59436"/>
                </a:lnTo>
                <a:lnTo>
                  <a:pt x="239010" y="59436"/>
                </a:lnTo>
                <a:lnTo>
                  <a:pt x="242125" y="71723"/>
                </a:lnTo>
                <a:lnTo>
                  <a:pt x="243732" y="94488"/>
                </a:lnTo>
                <a:lnTo>
                  <a:pt x="243840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259012" y="1837458"/>
            <a:ext cx="0" cy="204355"/>
          </a:xfrm>
          <a:custGeom>
            <a:avLst/>
            <a:gdLst/>
            <a:ahLst/>
            <a:cxnLst/>
            <a:rect l="l" t="t" r="r" b="b"/>
            <a:pathLst>
              <a:path h="299719">
                <a:moveTo>
                  <a:pt x="0" y="0"/>
                </a:moveTo>
                <a:lnTo>
                  <a:pt x="0" y="299719"/>
                </a:lnTo>
              </a:path>
            </a:pathLst>
          </a:custGeom>
          <a:ln w="74675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233555" y="2064327"/>
            <a:ext cx="176645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80" y="0"/>
                </a:lnTo>
              </a:path>
            </a:pathLst>
          </a:custGeom>
          <a:ln w="6604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429942" y="1897380"/>
            <a:ext cx="172749" cy="195695"/>
          </a:xfrm>
          <a:custGeom>
            <a:avLst/>
            <a:gdLst/>
            <a:ahLst/>
            <a:cxnLst/>
            <a:rect l="l" t="t" r="r" b="b"/>
            <a:pathLst>
              <a:path w="253365" h="287019">
                <a:moveTo>
                  <a:pt x="77724" y="92964"/>
                </a:moveTo>
                <a:lnTo>
                  <a:pt x="9144" y="92964"/>
                </a:lnTo>
                <a:lnTo>
                  <a:pt x="11382" y="76438"/>
                </a:lnTo>
                <a:lnTo>
                  <a:pt x="28956" y="36576"/>
                </a:lnTo>
                <a:lnTo>
                  <a:pt x="67818" y="9144"/>
                </a:lnTo>
                <a:lnTo>
                  <a:pt x="124968" y="0"/>
                </a:lnTo>
                <a:lnTo>
                  <a:pt x="146351" y="1142"/>
                </a:lnTo>
                <a:lnTo>
                  <a:pt x="186261" y="10286"/>
                </a:lnTo>
                <a:lnTo>
                  <a:pt x="229552" y="43624"/>
                </a:lnTo>
                <a:lnTo>
                  <a:pt x="233885" y="56388"/>
                </a:lnTo>
                <a:lnTo>
                  <a:pt x="123444" y="56388"/>
                </a:lnTo>
                <a:lnTo>
                  <a:pt x="111752" y="57221"/>
                </a:lnTo>
                <a:lnTo>
                  <a:pt x="80033" y="86153"/>
                </a:lnTo>
                <a:lnTo>
                  <a:pt x="77724" y="92964"/>
                </a:lnTo>
                <a:close/>
              </a:path>
              <a:path w="253365" h="287019">
                <a:moveTo>
                  <a:pt x="85344" y="286512"/>
                </a:moveTo>
                <a:lnTo>
                  <a:pt x="37552" y="274939"/>
                </a:lnTo>
                <a:lnTo>
                  <a:pt x="6477" y="240030"/>
                </a:lnTo>
                <a:lnTo>
                  <a:pt x="0" y="205740"/>
                </a:lnTo>
                <a:lnTo>
                  <a:pt x="2547" y="182332"/>
                </a:lnTo>
                <a:lnTo>
                  <a:pt x="22502" y="146375"/>
                </a:lnTo>
                <a:lnTo>
                  <a:pt x="64960" y="122682"/>
                </a:lnTo>
                <a:lnTo>
                  <a:pt x="134421" y="111609"/>
                </a:lnTo>
                <a:lnTo>
                  <a:pt x="142303" y="110299"/>
                </a:lnTo>
                <a:lnTo>
                  <a:pt x="148756" y="108704"/>
                </a:lnTo>
                <a:lnTo>
                  <a:pt x="153924" y="106680"/>
                </a:lnTo>
                <a:lnTo>
                  <a:pt x="163068" y="102108"/>
                </a:lnTo>
                <a:lnTo>
                  <a:pt x="167640" y="96012"/>
                </a:lnTo>
                <a:lnTo>
                  <a:pt x="167640" y="74676"/>
                </a:lnTo>
                <a:lnTo>
                  <a:pt x="164592" y="67056"/>
                </a:lnTo>
                <a:lnTo>
                  <a:pt x="156972" y="64008"/>
                </a:lnTo>
                <a:lnTo>
                  <a:pt x="150661" y="60888"/>
                </a:lnTo>
                <a:lnTo>
                  <a:pt x="143065" y="58483"/>
                </a:lnTo>
                <a:lnTo>
                  <a:pt x="134040" y="56935"/>
                </a:lnTo>
                <a:lnTo>
                  <a:pt x="123444" y="56388"/>
                </a:lnTo>
                <a:lnTo>
                  <a:pt x="233885" y="56388"/>
                </a:lnTo>
                <a:lnTo>
                  <a:pt x="235719" y="61793"/>
                </a:lnTo>
                <a:lnTo>
                  <a:pt x="237744" y="83820"/>
                </a:lnTo>
                <a:lnTo>
                  <a:pt x="237744" y="144780"/>
                </a:lnTo>
                <a:lnTo>
                  <a:pt x="167640" y="144780"/>
                </a:lnTo>
                <a:lnTo>
                  <a:pt x="158496" y="150876"/>
                </a:lnTo>
                <a:lnTo>
                  <a:pt x="153924" y="152400"/>
                </a:lnTo>
                <a:lnTo>
                  <a:pt x="150876" y="153924"/>
                </a:lnTo>
                <a:lnTo>
                  <a:pt x="120396" y="160020"/>
                </a:lnTo>
                <a:lnTo>
                  <a:pt x="80391" y="176093"/>
                </a:lnTo>
                <a:lnTo>
                  <a:pt x="70104" y="201168"/>
                </a:lnTo>
                <a:lnTo>
                  <a:pt x="70913" y="209502"/>
                </a:lnTo>
                <a:lnTo>
                  <a:pt x="105156" y="234696"/>
                </a:lnTo>
                <a:lnTo>
                  <a:pt x="237744" y="234696"/>
                </a:lnTo>
                <a:lnTo>
                  <a:pt x="237852" y="240030"/>
                </a:lnTo>
                <a:lnTo>
                  <a:pt x="238832" y="246888"/>
                </a:lnTo>
                <a:lnTo>
                  <a:pt x="169164" y="246888"/>
                </a:lnTo>
                <a:lnTo>
                  <a:pt x="161996" y="254603"/>
                </a:lnTo>
                <a:lnTo>
                  <a:pt x="123920" y="279439"/>
                </a:lnTo>
                <a:lnTo>
                  <a:pt x="98774" y="285678"/>
                </a:lnTo>
                <a:lnTo>
                  <a:pt x="85344" y="286512"/>
                </a:lnTo>
                <a:close/>
              </a:path>
              <a:path w="253365" h="287019">
                <a:moveTo>
                  <a:pt x="237744" y="234696"/>
                </a:moveTo>
                <a:lnTo>
                  <a:pt x="105156" y="234696"/>
                </a:lnTo>
                <a:lnTo>
                  <a:pt x="116538" y="233838"/>
                </a:lnTo>
                <a:lnTo>
                  <a:pt x="127635" y="231267"/>
                </a:lnTo>
                <a:lnTo>
                  <a:pt x="162877" y="202311"/>
                </a:lnTo>
                <a:lnTo>
                  <a:pt x="167640" y="172212"/>
                </a:lnTo>
                <a:lnTo>
                  <a:pt x="167640" y="144780"/>
                </a:lnTo>
                <a:lnTo>
                  <a:pt x="237744" y="144780"/>
                </a:lnTo>
                <a:lnTo>
                  <a:pt x="237744" y="234696"/>
                </a:lnTo>
                <a:close/>
              </a:path>
              <a:path w="253365" h="287019">
                <a:moveTo>
                  <a:pt x="252984" y="277368"/>
                </a:moveTo>
                <a:lnTo>
                  <a:pt x="176784" y="277368"/>
                </a:lnTo>
                <a:lnTo>
                  <a:pt x="173736" y="272796"/>
                </a:lnTo>
                <a:lnTo>
                  <a:pt x="172212" y="266700"/>
                </a:lnTo>
                <a:lnTo>
                  <a:pt x="172085" y="261747"/>
                </a:lnTo>
                <a:lnTo>
                  <a:pt x="170688" y="257556"/>
                </a:lnTo>
                <a:lnTo>
                  <a:pt x="170688" y="252984"/>
                </a:lnTo>
                <a:lnTo>
                  <a:pt x="169164" y="246888"/>
                </a:lnTo>
                <a:lnTo>
                  <a:pt x="238832" y="246888"/>
                </a:lnTo>
                <a:lnTo>
                  <a:pt x="252984" y="268224"/>
                </a:lnTo>
                <a:lnTo>
                  <a:pt x="25298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614901" y="1901536"/>
            <a:ext cx="181841" cy="261072"/>
          </a:xfrm>
          <a:custGeom>
            <a:avLst/>
            <a:gdLst/>
            <a:ahLst/>
            <a:cxnLst/>
            <a:rect l="l" t="t" r="r" b="b"/>
            <a:pathLst>
              <a:path w="266700" h="382905">
                <a:moveTo>
                  <a:pt x="152200" y="326136"/>
                </a:moveTo>
                <a:lnTo>
                  <a:pt x="59436" y="326136"/>
                </a:lnTo>
                <a:lnTo>
                  <a:pt x="65532" y="324612"/>
                </a:lnTo>
                <a:lnTo>
                  <a:pt x="73152" y="324612"/>
                </a:lnTo>
                <a:lnTo>
                  <a:pt x="77724" y="323088"/>
                </a:lnTo>
                <a:lnTo>
                  <a:pt x="82296" y="320040"/>
                </a:lnTo>
                <a:lnTo>
                  <a:pt x="85344" y="316992"/>
                </a:lnTo>
                <a:lnTo>
                  <a:pt x="89916" y="310896"/>
                </a:lnTo>
                <a:lnTo>
                  <a:pt x="92964" y="301752"/>
                </a:lnTo>
                <a:lnTo>
                  <a:pt x="97536" y="291084"/>
                </a:lnTo>
                <a:lnTo>
                  <a:pt x="97536" y="283464"/>
                </a:lnTo>
                <a:lnTo>
                  <a:pt x="0" y="0"/>
                </a:lnTo>
                <a:lnTo>
                  <a:pt x="77724" y="0"/>
                </a:lnTo>
                <a:lnTo>
                  <a:pt x="135636" y="201168"/>
                </a:lnTo>
                <a:lnTo>
                  <a:pt x="196578" y="201168"/>
                </a:lnTo>
                <a:lnTo>
                  <a:pt x="173736" y="266700"/>
                </a:lnTo>
                <a:lnTo>
                  <a:pt x="161520" y="302728"/>
                </a:lnTo>
                <a:lnTo>
                  <a:pt x="152200" y="326136"/>
                </a:lnTo>
                <a:close/>
              </a:path>
              <a:path w="266700" h="382905">
                <a:moveTo>
                  <a:pt x="196578" y="201168"/>
                </a:moveTo>
                <a:lnTo>
                  <a:pt x="135636" y="201168"/>
                </a:lnTo>
                <a:lnTo>
                  <a:pt x="192024" y="0"/>
                </a:lnTo>
                <a:lnTo>
                  <a:pt x="266700" y="0"/>
                </a:lnTo>
                <a:lnTo>
                  <a:pt x="196578" y="201168"/>
                </a:lnTo>
                <a:close/>
              </a:path>
              <a:path w="266700" h="382905">
                <a:moveTo>
                  <a:pt x="70104" y="382524"/>
                </a:moveTo>
                <a:lnTo>
                  <a:pt x="45720" y="382524"/>
                </a:lnTo>
                <a:lnTo>
                  <a:pt x="38100" y="381000"/>
                </a:lnTo>
                <a:lnTo>
                  <a:pt x="38100" y="324612"/>
                </a:lnTo>
                <a:lnTo>
                  <a:pt x="47244" y="326136"/>
                </a:lnTo>
                <a:lnTo>
                  <a:pt x="152200" y="326136"/>
                </a:lnTo>
                <a:lnTo>
                  <a:pt x="132588" y="364236"/>
                </a:lnTo>
                <a:lnTo>
                  <a:pt x="91225" y="381381"/>
                </a:lnTo>
                <a:lnTo>
                  <a:pt x="70104" y="3825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812328" y="1897380"/>
            <a:ext cx="180109" cy="195695"/>
          </a:xfrm>
          <a:custGeom>
            <a:avLst/>
            <a:gdLst/>
            <a:ahLst/>
            <a:cxnLst/>
            <a:rect l="l" t="t" r="r" b="b"/>
            <a:pathLst>
              <a:path w="264159" h="287019">
                <a:moveTo>
                  <a:pt x="134112" y="286512"/>
                </a:moveTo>
                <a:lnTo>
                  <a:pt x="84201" y="278511"/>
                </a:lnTo>
                <a:lnTo>
                  <a:pt x="41148" y="254508"/>
                </a:lnTo>
                <a:lnTo>
                  <a:pt x="10287" y="210121"/>
                </a:lnTo>
                <a:lnTo>
                  <a:pt x="0" y="146304"/>
                </a:lnTo>
                <a:lnTo>
                  <a:pt x="2286" y="112895"/>
                </a:lnTo>
                <a:lnTo>
                  <a:pt x="20574" y="58650"/>
                </a:lnTo>
                <a:lnTo>
                  <a:pt x="56268" y="21859"/>
                </a:lnTo>
                <a:lnTo>
                  <a:pt x="103655" y="2524"/>
                </a:lnTo>
                <a:lnTo>
                  <a:pt x="131064" y="0"/>
                </a:lnTo>
                <a:lnTo>
                  <a:pt x="148542" y="857"/>
                </a:lnTo>
                <a:lnTo>
                  <a:pt x="193548" y="13716"/>
                </a:lnTo>
                <a:lnTo>
                  <a:pt x="231052" y="40505"/>
                </a:lnTo>
                <a:lnTo>
                  <a:pt x="244432" y="59436"/>
                </a:lnTo>
                <a:lnTo>
                  <a:pt x="131064" y="59436"/>
                </a:lnTo>
                <a:lnTo>
                  <a:pt x="118205" y="60531"/>
                </a:lnTo>
                <a:lnTo>
                  <a:pt x="83629" y="83010"/>
                </a:lnTo>
                <a:lnTo>
                  <a:pt x="71628" y="114300"/>
                </a:lnTo>
                <a:lnTo>
                  <a:pt x="261650" y="114300"/>
                </a:lnTo>
                <a:lnTo>
                  <a:pt x="262366" y="118467"/>
                </a:lnTo>
                <a:lnTo>
                  <a:pt x="263271" y="130873"/>
                </a:lnTo>
                <a:lnTo>
                  <a:pt x="263604" y="145280"/>
                </a:lnTo>
                <a:lnTo>
                  <a:pt x="263652" y="161544"/>
                </a:lnTo>
                <a:lnTo>
                  <a:pt x="70104" y="161544"/>
                </a:lnTo>
                <a:lnTo>
                  <a:pt x="72675" y="180689"/>
                </a:lnTo>
                <a:lnTo>
                  <a:pt x="97536" y="220979"/>
                </a:lnTo>
                <a:lnTo>
                  <a:pt x="135636" y="230124"/>
                </a:lnTo>
                <a:lnTo>
                  <a:pt x="246713" y="230124"/>
                </a:lnTo>
                <a:lnTo>
                  <a:pt x="243435" y="235196"/>
                </a:lnTo>
                <a:lnTo>
                  <a:pt x="233172" y="246888"/>
                </a:lnTo>
                <a:lnTo>
                  <a:pt x="214050" y="264652"/>
                </a:lnTo>
                <a:lnTo>
                  <a:pt x="191071" y="276987"/>
                </a:lnTo>
                <a:lnTo>
                  <a:pt x="164377" y="284178"/>
                </a:lnTo>
                <a:lnTo>
                  <a:pt x="134112" y="286512"/>
                </a:lnTo>
                <a:close/>
              </a:path>
              <a:path w="264159" h="287019">
                <a:moveTo>
                  <a:pt x="261650" y="114300"/>
                </a:moveTo>
                <a:lnTo>
                  <a:pt x="188976" y="114300"/>
                </a:lnTo>
                <a:lnTo>
                  <a:pt x="186975" y="102298"/>
                </a:lnTo>
                <a:lnTo>
                  <a:pt x="183261" y="91440"/>
                </a:lnTo>
                <a:lnTo>
                  <a:pt x="152590" y="62865"/>
                </a:lnTo>
                <a:lnTo>
                  <a:pt x="131064" y="59436"/>
                </a:lnTo>
                <a:lnTo>
                  <a:pt x="244432" y="59436"/>
                </a:lnTo>
                <a:lnTo>
                  <a:pt x="247959" y="65341"/>
                </a:lnTo>
                <a:lnTo>
                  <a:pt x="253555" y="78486"/>
                </a:lnTo>
                <a:lnTo>
                  <a:pt x="257722" y="92773"/>
                </a:lnTo>
                <a:lnTo>
                  <a:pt x="260604" y="108204"/>
                </a:lnTo>
                <a:lnTo>
                  <a:pt x="261650" y="114300"/>
                </a:lnTo>
                <a:close/>
              </a:path>
              <a:path w="264159" h="287019">
                <a:moveTo>
                  <a:pt x="246713" y="230124"/>
                </a:moveTo>
                <a:lnTo>
                  <a:pt x="135636" y="230124"/>
                </a:lnTo>
                <a:lnTo>
                  <a:pt x="146494" y="229504"/>
                </a:lnTo>
                <a:lnTo>
                  <a:pt x="156210" y="227457"/>
                </a:lnTo>
                <a:lnTo>
                  <a:pt x="164782" y="223694"/>
                </a:lnTo>
                <a:lnTo>
                  <a:pt x="172212" y="217931"/>
                </a:lnTo>
                <a:lnTo>
                  <a:pt x="178308" y="213360"/>
                </a:lnTo>
                <a:lnTo>
                  <a:pt x="182880" y="207264"/>
                </a:lnTo>
                <a:lnTo>
                  <a:pt x="187452" y="198120"/>
                </a:lnTo>
                <a:lnTo>
                  <a:pt x="259080" y="198120"/>
                </a:lnTo>
                <a:lnTo>
                  <a:pt x="256532" y="210669"/>
                </a:lnTo>
                <a:lnTo>
                  <a:pt x="251269" y="223075"/>
                </a:lnTo>
                <a:lnTo>
                  <a:pt x="246713" y="230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020146" y="1897380"/>
            <a:ext cx="106074" cy="189201"/>
          </a:xfrm>
          <a:custGeom>
            <a:avLst/>
            <a:gdLst/>
            <a:ahLst/>
            <a:cxnLst/>
            <a:rect l="l" t="t" r="r" b="b"/>
            <a:pathLst>
              <a:path w="155575" h="277494">
                <a:moveTo>
                  <a:pt x="155448" y="53340"/>
                </a:moveTo>
                <a:lnTo>
                  <a:pt x="67056" y="53340"/>
                </a:lnTo>
                <a:lnTo>
                  <a:pt x="74771" y="41624"/>
                </a:lnTo>
                <a:lnTo>
                  <a:pt x="105370" y="9644"/>
                </a:lnTo>
                <a:lnTo>
                  <a:pt x="146304" y="0"/>
                </a:lnTo>
                <a:lnTo>
                  <a:pt x="155448" y="0"/>
                </a:lnTo>
                <a:lnTo>
                  <a:pt x="155448" y="53340"/>
                </a:lnTo>
                <a:close/>
              </a:path>
              <a:path w="155575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7056" y="6096"/>
                </a:lnTo>
                <a:lnTo>
                  <a:pt x="67056" y="53340"/>
                </a:lnTo>
                <a:lnTo>
                  <a:pt x="155448" y="53340"/>
                </a:lnTo>
                <a:lnTo>
                  <a:pt x="155448" y="71628"/>
                </a:lnTo>
                <a:lnTo>
                  <a:pt x="134112" y="71628"/>
                </a:lnTo>
                <a:lnTo>
                  <a:pt x="115014" y="73366"/>
                </a:lnTo>
                <a:lnTo>
                  <a:pt x="77724" y="100584"/>
                </a:lnTo>
                <a:lnTo>
                  <a:pt x="70104" y="147828"/>
                </a:lnTo>
                <a:lnTo>
                  <a:pt x="7010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304337" y="1837113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7467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278879" y="1953578"/>
            <a:ext cx="200891" cy="0"/>
          </a:xfrm>
          <a:custGeom>
            <a:avLst/>
            <a:gdLst/>
            <a:ahLst/>
            <a:cxnLst/>
            <a:rect l="l" t="t" r="r" b="b"/>
            <a:pathLst>
              <a:path w="294640">
                <a:moveTo>
                  <a:pt x="0" y="0"/>
                </a:moveTo>
                <a:lnTo>
                  <a:pt x="294132" y="0"/>
                </a:lnTo>
              </a:path>
            </a:pathLst>
          </a:custGeom>
          <a:ln w="6477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304337" y="1975658"/>
            <a:ext cx="0" cy="110836"/>
          </a:xfrm>
          <a:custGeom>
            <a:avLst/>
            <a:gdLst/>
            <a:ahLst/>
            <a:cxnLst/>
            <a:rect l="l" t="t" r="r" b="b"/>
            <a:pathLst>
              <a:path h="162560">
                <a:moveTo>
                  <a:pt x="0" y="0"/>
                </a:moveTo>
                <a:lnTo>
                  <a:pt x="0" y="162559"/>
                </a:lnTo>
              </a:path>
            </a:pathLst>
          </a:custGeom>
          <a:ln w="7467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453967" y="1837113"/>
            <a:ext cx="0" cy="94817"/>
          </a:xfrm>
          <a:custGeom>
            <a:avLst/>
            <a:gdLst/>
            <a:ahLst/>
            <a:cxnLst/>
            <a:rect l="l" t="t" r="r" b="b"/>
            <a:pathLst>
              <a:path h="139064">
                <a:moveTo>
                  <a:pt x="0" y="0"/>
                </a:moveTo>
                <a:lnTo>
                  <a:pt x="0" y="138684"/>
                </a:lnTo>
              </a:path>
            </a:pathLst>
          </a:custGeom>
          <a:ln w="7467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453967" y="1975312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74676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505401" y="1901536"/>
            <a:ext cx="181841" cy="261072"/>
          </a:xfrm>
          <a:custGeom>
            <a:avLst/>
            <a:gdLst/>
            <a:ahLst/>
            <a:cxnLst/>
            <a:rect l="l" t="t" r="r" b="b"/>
            <a:pathLst>
              <a:path w="266700" h="382905">
                <a:moveTo>
                  <a:pt x="152978" y="326136"/>
                </a:moveTo>
                <a:lnTo>
                  <a:pt x="59436" y="326136"/>
                </a:lnTo>
                <a:lnTo>
                  <a:pt x="67056" y="324612"/>
                </a:lnTo>
                <a:lnTo>
                  <a:pt x="73152" y="324612"/>
                </a:lnTo>
                <a:lnTo>
                  <a:pt x="77724" y="323088"/>
                </a:lnTo>
                <a:lnTo>
                  <a:pt x="86868" y="316992"/>
                </a:lnTo>
                <a:lnTo>
                  <a:pt x="89916" y="310896"/>
                </a:lnTo>
                <a:lnTo>
                  <a:pt x="92964" y="301752"/>
                </a:lnTo>
                <a:lnTo>
                  <a:pt x="97536" y="291084"/>
                </a:lnTo>
                <a:lnTo>
                  <a:pt x="99060" y="286512"/>
                </a:lnTo>
                <a:lnTo>
                  <a:pt x="97536" y="283464"/>
                </a:lnTo>
                <a:lnTo>
                  <a:pt x="0" y="0"/>
                </a:lnTo>
                <a:lnTo>
                  <a:pt x="77724" y="0"/>
                </a:lnTo>
                <a:lnTo>
                  <a:pt x="135636" y="201168"/>
                </a:lnTo>
                <a:lnTo>
                  <a:pt x="197728" y="201168"/>
                </a:lnTo>
                <a:lnTo>
                  <a:pt x="175260" y="266700"/>
                </a:lnTo>
                <a:lnTo>
                  <a:pt x="162377" y="302728"/>
                </a:lnTo>
                <a:lnTo>
                  <a:pt x="152978" y="326136"/>
                </a:lnTo>
                <a:close/>
              </a:path>
              <a:path w="266700" h="382905">
                <a:moveTo>
                  <a:pt x="197728" y="201168"/>
                </a:moveTo>
                <a:lnTo>
                  <a:pt x="135636" y="201168"/>
                </a:lnTo>
                <a:lnTo>
                  <a:pt x="192024" y="0"/>
                </a:lnTo>
                <a:lnTo>
                  <a:pt x="266700" y="0"/>
                </a:lnTo>
                <a:lnTo>
                  <a:pt x="197728" y="201168"/>
                </a:lnTo>
                <a:close/>
              </a:path>
              <a:path w="266700" h="382905">
                <a:moveTo>
                  <a:pt x="70104" y="382524"/>
                </a:moveTo>
                <a:lnTo>
                  <a:pt x="45720" y="382524"/>
                </a:lnTo>
                <a:lnTo>
                  <a:pt x="38100" y="381000"/>
                </a:lnTo>
                <a:lnTo>
                  <a:pt x="38100" y="324612"/>
                </a:lnTo>
                <a:lnTo>
                  <a:pt x="47244" y="326136"/>
                </a:lnTo>
                <a:lnTo>
                  <a:pt x="152978" y="326136"/>
                </a:lnTo>
                <a:lnTo>
                  <a:pt x="132588" y="364236"/>
                </a:lnTo>
                <a:lnTo>
                  <a:pt x="91225" y="381381"/>
                </a:lnTo>
                <a:lnTo>
                  <a:pt x="70104" y="3825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15298" y="1897380"/>
            <a:ext cx="180109" cy="261938"/>
          </a:xfrm>
          <a:custGeom>
            <a:avLst/>
            <a:gdLst/>
            <a:ahLst/>
            <a:cxnLst/>
            <a:rect l="l" t="t" r="r" b="b"/>
            <a:pathLst>
              <a:path w="264159" h="384175">
                <a:moveTo>
                  <a:pt x="240072" y="47244"/>
                </a:moveTo>
                <a:lnTo>
                  <a:pt x="68580" y="47244"/>
                </a:lnTo>
                <a:lnTo>
                  <a:pt x="74533" y="38647"/>
                </a:lnTo>
                <a:lnTo>
                  <a:pt x="105870" y="10287"/>
                </a:lnTo>
                <a:lnTo>
                  <a:pt x="150876" y="0"/>
                </a:lnTo>
                <a:lnTo>
                  <a:pt x="173140" y="2262"/>
                </a:lnTo>
                <a:lnTo>
                  <a:pt x="194119" y="8953"/>
                </a:lnTo>
                <a:lnTo>
                  <a:pt x="213669" y="19931"/>
                </a:lnTo>
                <a:lnTo>
                  <a:pt x="231648" y="35052"/>
                </a:lnTo>
                <a:lnTo>
                  <a:pt x="240072" y="47244"/>
                </a:lnTo>
                <a:close/>
              </a:path>
              <a:path w="264159" h="384175">
                <a:moveTo>
                  <a:pt x="70104" y="384048"/>
                </a:moveTo>
                <a:lnTo>
                  <a:pt x="0" y="3840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7244"/>
                </a:lnTo>
                <a:lnTo>
                  <a:pt x="240072" y="47244"/>
                </a:lnTo>
                <a:lnTo>
                  <a:pt x="245649" y="55316"/>
                </a:lnTo>
                <a:lnTo>
                  <a:pt x="248621" y="62484"/>
                </a:lnTo>
                <a:lnTo>
                  <a:pt x="129540" y="62484"/>
                </a:lnTo>
                <a:lnTo>
                  <a:pt x="111537" y="64793"/>
                </a:lnTo>
                <a:lnTo>
                  <a:pt x="74676" y="100584"/>
                </a:lnTo>
                <a:lnTo>
                  <a:pt x="67056" y="149352"/>
                </a:lnTo>
                <a:lnTo>
                  <a:pt x="68770" y="171616"/>
                </a:lnTo>
                <a:lnTo>
                  <a:pt x="94488" y="216408"/>
                </a:lnTo>
                <a:lnTo>
                  <a:pt x="129540" y="227076"/>
                </a:lnTo>
                <a:lnTo>
                  <a:pt x="246198" y="227076"/>
                </a:lnTo>
                <a:lnTo>
                  <a:pt x="245649" y="228480"/>
                </a:lnTo>
                <a:lnTo>
                  <a:pt x="234631" y="245364"/>
                </a:lnTo>
                <a:lnTo>
                  <a:pt x="70104" y="245364"/>
                </a:lnTo>
                <a:lnTo>
                  <a:pt x="70104" y="384048"/>
                </a:lnTo>
                <a:close/>
              </a:path>
              <a:path w="264159" h="384175">
                <a:moveTo>
                  <a:pt x="246198" y="227076"/>
                </a:moveTo>
                <a:lnTo>
                  <a:pt x="129540" y="227076"/>
                </a:lnTo>
                <a:lnTo>
                  <a:pt x="144422" y="225647"/>
                </a:lnTo>
                <a:lnTo>
                  <a:pt x="157162" y="221361"/>
                </a:lnTo>
                <a:lnTo>
                  <a:pt x="183665" y="191904"/>
                </a:lnTo>
                <a:lnTo>
                  <a:pt x="192024" y="143256"/>
                </a:lnTo>
                <a:lnTo>
                  <a:pt x="191166" y="127801"/>
                </a:lnTo>
                <a:lnTo>
                  <a:pt x="178308" y="86868"/>
                </a:lnTo>
                <a:lnTo>
                  <a:pt x="145303" y="64150"/>
                </a:lnTo>
                <a:lnTo>
                  <a:pt x="129540" y="62484"/>
                </a:lnTo>
                <a:lnTo>
                  <a:pt x="248621" y="62484"/>
                </a:lnTo>
                <a:lnTo>
                  <a:pt x="255651" y="79438"/>
                </a:lnTo>
                <a:lnTo>
                  <a:pt x="261651" y="107275"/>
                </a:lnTo>
                <a:lnTo>
                  <a:pt x="263652" y="138684"/>
                </a:lnTo>
                <a:lnTo>
                  <a:pt x="261651" y="172997"/>
                </a:lnTo>
                <a:lnTo>
                  <a:pt x="255651" y="202882"/>
                </a:lnTo>
                <a:lnTo>
                  <a:pt x="246198" y="227076"/>
                </a:lnTo>
                <a:close/>
              </a:path>
              <a:path w="264159" h="384175">
                <a:moveTo>
                  <a:pt x="147828" y="286512"/>
                </a:moveTo>
                <a:lnTo>
                  <a:pt x="104965" y="278153"/>
                </a:lnTo>
                <a:lnTo>
                  <a:pt x="75819" y="253055"/>
                </a:lnTo>
                <a:lnTo>
                  <a:pt x="70104" y="245364"/>
                </a:lnTo>
                <a:lnTo>
                  <a:pt x="234631" y="245364"/>
                </a:lnTo>
                <a:lnTo>
                  <a:pt x="194310" y="277368"/>
                </a:lnTo>
                <a:lnTo>
                  <a:pt x="147828" y="2865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14803" y="1897380"/>
            <a:ext cx="180109" cy="195695"/>
          </a:xfrm>
          <a:custGeom>
            <a:avLst/>
            <a:gdLst/>
            <a:ahLst/>
            <a:cxnLst/>
            <a:rect l="l" t="t" r="r" b="b"/>
            <a:pathLst>
              <a:path w="264159" h="287019">
                <a:moveTo>
                  <a:pt x="134112" y="286512"/>
                </a:moveTo>
                <a:lnTo>
                  <a:pt x="84010" y="278511"/>
                </a:lnTo>
                <a:lnTo>
                  <a:pt x="39624" y="254508"/>
                </a:lnTo>
                <a:lnTo>
                  <a:pt x="10096" y="210121"/>
                </a:lnTo>
                <a:lnTo>
                  <a:pt x="0" y="146304"/>
                </a:lnTo>
                <a:lnTo>
                  <a:pt x="2286" y="112895"/>
                </a:lnTo>
                <a:lnTo>
                  <a:pt x="20574" y="58650"/>
                </a:lnTo>
                <a:lnTo>
                  <a:pt x="56268" y="21859"/>
                </a:lnTo>
                <a:lnTo>
                  <a:pt x="103655" y="2524"/>
                </a:lnTo>
                <a:lnTo>
                  <a:pt x="131064" y="0"/>
                </a:lnTo>
                <a:lnTo>
                  <a:pt x="147899" y="857"/>
                </a:lnTo>
                <a:lnTo>
                  <a:pt x="193548" y="13716"/>
                </a:lnTo>
                <a:lnTo>
                  <a:pt x="229552" y="40505"/>
                </a:lnTo>
                <a:lnTo>
                  <a:pt x="243029" y="59436"/>
                </a:lnTo>
                <a:lnTo>
                  <a:pt x="131064" y="59436"/>
                </a:lnTo>
                <a:lnTo>
                  <a:pt x="118205" y="60531"/>
                </a:lnTo>
                <a:lnTo>
                  <a:pt x="83629" y="83010"/>
                </a:lnTo>
                <a:lnTo>
                  <a:pt x="71628" y="114300"/>
                </a:lnTo>
                <a:lnTo>
                  <a:pt x="261268" y="114300"/>
                </a:lnTo>
                <a:lnTo>
                  <a:pt x="261723" y="118467"/>
                </a:lnTo>
                <a:lnTo>
                  <a:pt x="262699" y="130873"/>
                </a:lnTo>
                <a:lnTo>
                  <a:pt x="263390" y="145280"/>
                </a:lnTo>
                <a:lnTo>
                  <a:pt x="263652" y="161544"/>
                </a:lnTo>
                <a:lnTo>
                  <a:pt x="70104" y="161544"/>
                </a:lnTo>
                <a:lnTo>
                  <a:pt x="72675" y="180689"/>
                </a:lnTo>
                <a:lnTo>
                  <a:pt x="97536" y="220979"/>
                </a:lnTo>
                <a:lnTo>
                  <a:pt x="134112" y="230124"/>
                </a:lnTo>
                <a:lnTo>
                  <a:pt x="246713" y="230124"/>
                </a:lnTo>
                <a:lnTo>
                  <a:pt x="243435" y="235196"/>
                </a:lnTo>
                <a:lnTo>
                  <a:pt x="233172" y="246888"/>
                </a:lnTo>
                <a:lnTo>
                  <a:pt x="214050" y="264652"/>
                </a:lnTo>
                <a:lnTo>
                  <a:pt x="191071" y="276987"/>
                </a:lnTo>
                <a:lnTo>
                  <a:pt x="164377" y="284178"/>
                </a:lnTo>
                <a:lnTo>
                  <a:pt x="134112" y="286512"/>
                </a:lnTo>
                <a:close/>
              </a:path>
              <a:path w="264159" h="287019">
                <a:moveTo>
                  <a:pt x="261268" y="114300"/>
                </a:moveTo>
                <a:lnTo>
                  <a:pt x="188976" y="114300"/>
                </a:lnTo>
                <a:lnTo>
                  <a:pt x="186975" y="102298"/>
                </a:lnTo>
                <a:lnTo>
                  <a:pt x="183261" y="91440"/>
                </a:lnTo>
                <a:lnTo>
                  <a:pt x="152590" y="62865"/>
                </a:lnTo>
                <a:lnTo>
                  <a:pt x="131064" y="59436"/>
                </a:lnTo>
                <a:lnTo>
                  <a:pt x="243029" y="59436"/>
                </a:lnTo>
                <a:lnTo>
                  <a:pt x="246673" y="65341"/>
                </a:lnTo>
                <a:lnTo>
                  <a:pt x="252793" y="78486"/>
                </a:lnTo>
                <a:lnTo>
                  <a:pt x="257484" y="92773"/>
                </a:lnTo>
                <a:lnTo>
                  <a:pt x="260604" y="108204"/>
                </a:lnTo>
                <a:lnTo>
                  <a:pt x="261268" y="114300"/>
                </a:lnTo>
                <a:close/>
              </a:path>
              <a:path w="264159" h="287019">
                <a:moveTo>
                  <a:pt x="246713" y="230124"/>
                </a:moveTo>
                <a:lnTo>
                  <a:pt x="134112" y="230124"/>
                </a:lnTo>
                <a:lnTo>
                  <a:pt x="145851" y="229504"/>
                </a:lnTo>
                <a:lnTo>
                  <a:pt x="156019" y="227457"/>
                </a:lnTo>
                <a:lnTo>
                  <a:pt x="164758" y="223694"/>
                </a:lnTo>
                <a:lnTo>
                  <a:pt x="172212" y="217931"/>
                </a:lnTo>
                <a:lnTo>
                  <a:pt x="178308" y="213360"/>
                </a:lnTo>
                <a:lnTo>
                  <a:pt x="182880" y="207264"/>
                </a:lnTo>
                <a:lnTo>
                  <a:pt x="185928" y="198120"/>
                </a:lnTo>
                <a:lnTo>
                  <a:pt x="259080" y="198120"/>
                </a:lnTo>
                <a:lnTo>
                  <a:pt x="256532" y="210669"/>
                </a:lnTo>
                <a:lnTo>
                  <a:pt x="251269" y="223075"/>
                </a:lnTo>
                <a:lnTo>
                  <a:pt x="246713" y="230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7121583" y="1897380"/>
            <a:ext cx="106074" cy="189201"/>
          </a:xfrm>
          <a:custGeom>
            <a:avLst/>
            <a:gdLst/>
            <a:ahLst/>
            <a:cxnLst/>
            <a:rect l="l" t="t" r="r" b="b"/>
            <a:pathLst>
              <a:path w="155575" h="277494">
                <a:moveTo>
                  <a:pt x="155448" y="53340"/>
                </a:moveTo>
                <a:lnTo>
                  <a:pt x="67056" y="53340"/>
                </a:lnTo>
                <a:lnTo>
                  <a:pt x="75009" y="41624"/>
                </a:lnTo>
                <a:lnTo>
                  <a:pt x="106227" y="9644"/>
                </a:lnTo>
                <a:lnTo>
                  <a:pt x="146304" y="0"/>
                </a:lnTo>
                <a:lnTo>
                  <a:pt x="155448" y="0"/>
                </a:lnTo>
                <a:lnTo>
                  <a:pt x="155448" y="53340"/>
                </a:lnTo>
                <a:close/>
              </a:path>
              <a:path w="155575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7056" y="6096"/>
                </a:lnTo>
                <a:lnTo>
                  <a:pt x="67056" y="53340"/>
                </a:lnTo>
                <a:lnTo>
                  <a:pt x="155448" y="53340"/>
                </a:lnTo>
                <a:lnTo>
                  <a:pt x="155448" y="71628"/>
                </a:lnTo>
                <a:lnTo>
                  <a:pt x="135636" y="71628"/>
                </a:lnTo>
                <a:lnTo>
                  <a:pt x="116538" y="73366"/>
                </a:lnTo>
                <a:lnTo>
                  <a:pt x="79248" y="100584"/>
                </a:lnTo>
                <a:lnTo>
                  <a:pt x="70104" y="147828"/>
                </a:lnTo>
                <a:lnTo>
                  <a:pt x="7010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7254586" y="1897380"/>
            <a:ext cx="180109" cy="261938"/>
          </a:xfrm>
          <a:custGeom>
            <a:avLst/>
            <a:gdLst/>
            <a:ahLst/>
            <a:cxnLst/>
            <a:rect l="l" t="t" r="r" b="b"/>
            <a:pathLst>
              <a:path w="264159" h="384175">
                <a:moveTo>
                  <a:pt x="239078" y="47244"/>
                </a:moveTo>
                <a:lnTo>
                  <a:pt x="68580" y="47244"/>
                </a:lnTo>
                <a:lnTo>
                  <a:pt x="74318" y="38647"/>
                </a:lnTo>
                <a:lnTo>
                  <a:pt x="105846" y="10287"/>
                </a:lnTo>
                <a:lnTo>
                  <a:pt x="149352" y="0"/>
                </a:lnTo>
                <a:lnTo>
                  <a:pt x="172473" y="2262"/>
                </a:lnTo>
                <a:lnTo>
                  <a:pt x="193738" y="8953"/>
                </a:lnTo>
                <a:lnTo>
                  <a:pt x="213002" y="19931"/>
                </a:lnTo>
                <a:lnTo>
                  <a:pt x="230124" y="35052"/>
                </a:lnTo>
                <a:lnTo>
                  <a:pt x="239078" y="47244"/>
                </a:lnTo>
                <a:close/>
              </a:path>
              <a:path w="264159" h="384175">
                <a:moveTo>
                  <a:pt x="70104" y="384048"/>
                </a:moveTo>
                <a:lnTo>
                  <a:pt x="0" y="3840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7244"/>
                </a:lnTo>
                <a:lnTo>
                  <a:pt x="239078" y="47244"/>
                </a:lnTo>
                <a:lnTo>
                  <a:pt x="245006" y="55316"/>
                </a:lnTo>
                <a:lnTo>
                  <a:pt x="248112" y="62484"/>
                </a:lnTo>
                <a:lnTo>
                  <a:pt x="129540" y="62484"/>
                </a:lnTo>
                <a:lnTo>
                  <a:pt x="111537" y="64793"/>
                </a:lnTo>
                <a:lnTo>
                  <a:pt x="74676" y="100584"/>
                </a:lnTo>
                <a:lnTo>
                  <a:pt x="67056" y="149352"/>
                </a:lnTo>
                <a:lnTo>
                  <a:pt x="68746" y="171616"/>
                </a:lnTo>
                <a:lnTo>
                  <a:pt x="92964" y="216408"/>
                </a:lnTo>
                <a:lnTo>
                  <a:pt x="129540" y="227076"/>
                </a:lnTo>
                <a:lnTo>
                  <a:pt x="246198" y="227076"/>
                </a:lnTo>
                <a:lnTo>
                  <a:pt x="245649" y="228480"/>
                </a:lnTo>
                <a:lnTo>
                  <a:pt x="234631" y="245364"/>
                </a:lnTo>
                <a:lnTo>
                  <a:pt x="70104" y="245364"/>
                </a:lnTo>
                <a:lnTo>
                  <a:pt x="70104" y="384048"/>
                </a:lnTo>
                <a:close/>
              </a:path>
              <a:path w="264159" h="384175">
                <a:moveTo>
                  <a:pt x="246198" y="227076"/>
                </a:moveTo>
                <a:lnTo>
                  <a:pt x="129540" y="227076"/>
                </a:lnTo>
                <a:lnTo>
                  <a:pt x="143779" y="225647"/>
                </a:lnTo>
                <a:lnTo>
                  <a:pt x="156591" y="221361"/>
                </a:lnTo>
                <a:lnTo>
                  <a:pt x="183665" y="191904"/>
                </a:lnTo>
                <a:lnTo>
                  <a:pt x="192024" y="143256"/>
                </a:lnTo>
                <a:lnTo>
                  <a:pt x="191142" y="127801"/>
                </a:lnTo>
                <a:lnTo>
                  <a:pt x="176784" y="86868"/>
                </a:lnTo>
                <a:lnTo>
                  <a:pt x="144637" y="64150"/>
                </a:lnTo>
                <a:lnTo>
                  <a:pt x="129540" y="62484"/>
                </a:lnTo>
                <a:lnTo>
                  <a:pt x="248112" y="62484"/>
                </a:lnTo>
                <a:lnTo>
                  <a:pt x="255460" y="79438"/>
                </a:lnTo>
                <a:lnTo>
                  <a:pt x="261627" y="107275"/>
                </a:lnTo>
                <a:lnTo>
                  <a:pt x="263652" y="138684"/>
                </a:lnTo>
                <a:lnTo>
                  <a:pt x="261651" y="172997"/>
                </a:lnTo>
                <a:lnTo>
                  <a:pt x="255651" y="202882"/>
                </a:lnTo>
                <a:lnTo>
                  <a:pt x="246198" y="227076"/>
                </a:lnTo>
                <a:close/>
              </a:path>
              <a:path w="264159" h="384175">
                <a:moveTo>
                  <a:pt x="147828" y="286512"/>
                </a:moveTo>
                <a:lnTo>
                  <a:pt x="104965" y="278153"/>
                </a:lnTo>
                <a:lnTo>
                  <a:pt x="75819" y="253055"/>
                </a:lnTo>
                <a:lnTo>
                  <a:pt x="70104" y="245364"/>
                </a:lnTo>
                <a:lnTo>
                  <a:pt x="234631" y="245364"/>
                </a:lnTo>
                <a:lnTo>
                  <a:pt x="194310" y="277368"/>
                </a:lnTo>
                <a:lnTo>
                  <a:pt x="147828" y="2865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457209" y="1897380"/>
            <a:ext cx="172749" cy="195695"/>
          </a:xfrm>
          <a:custGeom>
            <a:avLst/>
            <a:gdLst/>
            <a:ahLst/>
            <a:cxnLst/>
            <a:rect l="l" t="t" r="r" b="b"/>
            <a:pathLst>
              <a:path w="253365" h="287019">
                <a:moveTo>
                  <a:pt x="77724" y="92964"/>
                </a:moveTo>
                <a:lnTo>
                  <a:pt x="9144" y="92964"/>
                </a:lnTo>
                <a:lnTo>
                  <a:pt x="11168" y="76438"/>
                </a:lnTo>
                <a:lnTo>
                  <a:pt x="28956" y="36576"/>
                </a:lnTo>
                <a:lnTo>
                  <a:pt x="66484" y="9144"/>
                </a:lnTo>
                <a:lnTo>
                  <a:pt x="123444" y="0"/>
                </a:lnTo>
                <a:lnTo>
                  <a:pt x="145470" y="1142"/>
                </a:lnTo>
                <a:lnTo>
                  <a:pt x="184951" y="10286"/>
                </a:lnTo>
                <a:lnTo>
                  <a:pt x="228028" y="43624"/>
                </a:lnTo>
                <a:lnTo>
                  <a:pt x="232361" y="56388"/>
                </a:lnTo>
                <a:lnTo>
                  <a:pt x="121920" y="56388"/>
                </a:lnTo>
                <a:lnTo>
                  <a:pt x="110442" y="57221"/>
                </a:lnTo>
                <a:lnTo>
                  <a:pt x="79152" y="86153"/>
                </a:lnTo>
                <a:lnTo>
                  <a:pt x="77724" y="92964"/>
                </a:lnTo>
                <a:close/>
              </a:path>
              <a:path w="253365" h="287019">
                <a:moveTo>
                  <a:pt x="83820" y="286512"/>
                </a:moveTo>
                <a:lnTo>
                  <a:pt x="36028" y="274939"/>
                </a:lnTo>
                <a:lnTo>
                  <a:pt x="5715" y="240030"/>
                </a:lnTo>
                <a:lnTo>
                  <a:pt x="0" y="205740"/>
                </a:lnTo>
                <a:lnTo>
                  <a:pt x="2309" y="182332"/>
                </a:lnTo>
                <a:lnTo>
                  <a:pt x="21216" y="146375"/>
                </a:lnTo>
                <a:lnTo>
                  <a:pt x="64198" y="122682"/>
                </a:lnTo>
                <a:lnTo>
                  <a:pt x="132897" y="111609"/>
                </a:lnTo>
                <a:lnTo>
                  <a:pt x="140779" y="110299"/>
                </a:lnTo>
                <a:lnTo>
                  <a:pt x="147232" y="108704"/>
                </a:lnTo>
                <a:lnTo>
                  <a:pt x="152400" y="106680"/>
                </a:lnTo>
                <a:lnTo>
                  <a:pt x="161544" y="102108"/>
                </a:lnTo>
                <a:lnTo>
                  <a:pt x="167640" y="96012"/>
                </a:lnTo>
                <a:lnTo>
                  <a:pt x="167568" y="86153"/>
                </a:lnTo>
                <a:lnTo>
                  <a:pt x="132516" y="56935"/>
                </a:lnTo>
                <a:lnTo>
                  <a:pt x="121920" y="56388"/>
                </a:lnTo>
                <a:lnTo>
                  <a:pt x="232361" y="56388"/>
                </a:lnTo>
                <a:lnTo>
                  <a:pt x="234195" y="61793"/>
                </a:lnTo>
                <a:lnTo>
                  <a:pt x="236220" y="83820"/>
                </a:lnTo>
                <a:lnTo>
                  <a:pt x="236220" y="144780"/>
                </a:lnTo>
                <a:lnTo>
                  <a:pt x="167640" y="144780"/>
                </a:lnTo>
                <a:lnTo>
                  <a:pt x="158496" y="150876"/>
                </a:lnTo>
                <a:lnTo>
                  <a:pt x="149352" y="153924"/>
                </a:lnTo>
                <a:lnTo>
                  <a:pt x="143256" y="155448"/>
                </a:lnTo>
                <a:lnTo>
                  <a:pt x="135636" y="156972"/>
                </a:lnTo>
                <a:lnTo>
                  <a:pt x="118872" y="160020"/>
                </a:lnTo>
                <a:lnTo>
                  <a:pt x="108942" y="162329"/>
                </a:lnTo>
                <a:lnTo>
                  <a:pt x="73914" y="183070"/>
                </a:lnTo>
                <a:lnTo>
                  <a:pt x="70104" y="201168"/>
                </a:lnTo>
                <a:lnTo>
                  <a:pt x="70675" y="209502"/>
                </a:lnTo>
                <a:lnTo>
                  <a:pt x="103632" y="234696"/>
                </a:lnTo>
                <a:lnTo>
                  <a:pt x="237288" y="234696"/>
                </a:lnTo>
                <a:lnTo>
                  <a:pt x="237744" y="239268"/>
                </a:lnTo>
                <a:lnTo>
                  <a:pt x="237744" y="246888"/>
                </a:lnTo>
                <a:lnTo>
                  <a:pt x="169164" y="246888"/>
                </a:lnTo>
                <a:lnTo>
                  <a:pt x="161139" y="254603"/>
                </a:lnTo>
                <a:lnTo>
                  <a:pt x="123682" y="279439"/>
                </a:lnTo>
                <a:lnTo>
                  <a:pt x="97488" y="285678"/>
                </a:lnTo>
                <a:lnTo>
                  <a:pt x="83820" y="286512"/>
                </a:lnTo>
                <a:close/>
              </a:path>
              <a:path w="253365" h="287019">
                <a:moveTo>
                  <a:pt x="237288" y="234696"/>
                </a:moveTo>
                <a:lnTo>
                  <a:pt x="103632" y="234696"/>
                </a:lnTo>
                <a:lnTo>
                  <a:pt x="115657" y="233838"/>
                </a:lnTo>
                <a:lnTo>
                  <a:pt x="126682" y="231267"/>
                </a:lnTo>
                <a:lnTo>
                  <a:pt x="161544" y="202311"/>
                </a:lnTo>
                <a:lnTo>
                  <a:pt x="167640" y="172212"/>
                </a:lnTo>
                <a:lnTo>
                  <a:pt x="167640" y="144780"/>
                </a:lnTo>
                <a:lnTo>
                  <a:pt x="236220" y="144780"/>
                </a:lnTo>
                <a:lnTo>
                  <a:pt x="236274" y="216408"/>
                </a:lnTo>
                <a:lnTo>
                  <a:pt x="236379" y="220980"/>
                </a:lnTo>
                <a:lnTo>
                  <a:pt x="236506" y="224028"/>
                </a:lnTo>
                <a:lnTo>
                  <a:pt x="236862" y="230433"/>
                </a:lnTo>
                <a:lnTo>
                  <a:pt x="237288" y="234696"/>
                </a:lnTo>
                <a:close/>
              </a:path>
              <a:path w="253365" h="287019">
                <a:moveTo>
                  <a:pt x="252984" y="277368"/>
                </a:moveTo>
                <a:lnTo>
                  <a:pt x="175260" y="277368"/>
                </a:lnTo>
                <a:lnTo>
                  <a:pt x="172212" y="272796"/>
                </a:lnTo>
                <a:lnTo>
                  <a:pt x="170688" y="266700"/>
                </a:lnTo>
                <a:lnTo>
                  <a:pt x="170561" y="261747"/>
                </a:lnTo>
                <a:lnTo>
                  <a:pt x="169164" y="257556"/>
                </a:lnTo>
                <a:lnTo>
                  <a:pt x="169164" y="246888"/>
                </a:lnTo>
                <a:lnTo>
                  <a:pt x="237744" y="246888"/>
                </a:lnTo>
                <a:lnTo>
                  <a:pt x="237744" y="249936"/>
                </a:lnTo>
                <a:lnTo>
                  <a:pt x="239268" y="256032"/>
                </a:lnTo>
                <a:lnTo>
                  <a:pt x="242316" y="260604"/>
                </a:lnTo>
                <a:lnTo>
                  <a:pt x="243840" y="263652"/>
                </a:lnTo>
                <a:lnTo>
                  <a:pt x="246888" y="266700"/>
                </a:lnTo>
                <a:lnTo>
                  <a:pt x="252984" y="268224"/>
                </a:lnTo>
                <a:lnTo>
                  <a:pt x="25298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660871" y="1897380"/>
            <a:ext cx="106074" cy="189201"/>
          </a:xfrm>
          <a:custGeom>
            <a:avLst/>
            <a:gdLst/>
            <a:ahLst/>
            <a:cxnLst/>
            <a:rect l="l" t="t" r="r" b="b"/>
            <a:pathLst>
              <a:path w="155575" h="277494">
                <a:moveTo>
                  <a:pt x="155448" y="53340"/>
                </a:moveTo>
                <a:lnTo>
                  <a:pt x="67056" y="53340"/>
                </a:lnTo>
                <a:lnTo>
                  <a:pt x="74795" y="41624"/>
                </a:lnTo>
                <a:lnTo>
                  <a:pt x="106013" y="9644"/>
                </a:lnTo>
                <a:lnTo>
                  <a:pt x="146304" y="0"/>
                </a:lnTo>
                <a:lnTo>
                  <a:pt x="155448" y="0"/>
                </a:lnTo>
                <a:lnTo>
                  <a:pt x="155448" y="53340"/>
                </a:lnTo>
                <a:close/>
              </a:path>
              <a:path w="155575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7056" y="6096"/>
                </a:lnTo>
                <a:lnTo>
                  <a:pt x="67056" y="53340"/>
                </a:lnTo>
                <a:lnTo>
                  <a:pt x="155448" y="53340"/>
                </a:lnTo>
                <a:lnTo>
                  <a:pt x="155448" y="71628"/>
                </a:lnTo>
                <a:lnTo>
                  <a:pt x="135636" y="71628"/>
                </a:lnTo>
                <a:lnTo>
                  <a:pt x="115871" y="73366"/>
                </a:lnTo>
                <a:lnTo>
                  <a:pt x="77724" y="100584"/>
                </a:lnTo>
                <a:lnTo>
                  <a:pt x="70104" y="147828"/>
                </a:lnTo>
                <a:lnTo>
                  <a:pt x="7010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784523" y="1897380"/>
            <a:ext cx="172749" cy="195695"/>
          </a:xfrm>
          <a:custGeom>
            <a:avLst/>
            <a:gdLst/>
            <a:ahLst/>
            <a:cxnLst/>
            <a:rect l="l" t="t" r="r" b="b"/>
            <a:pathLst>
              <a:path w="253365" h="287019">
                <a:moveTo>
                  <a:pt x="77724" y="92964"/>
                </a:moveTo>
                <a:lnTo>
                  <a:pt x="9144" y="92964"/>
                </a:lnTo>
                <a:lnTo>
                  <a:pt x="11168" y="76438"/>
                </a:lnTo>
                <a:lnTo>
                  <a:pt x="28956" y="36576"/>
                </a:lnTo>
                <a:lnTo>
                  <a:pt x="66675" y="9144"/>
                </a:lnTo>
                <a:lnTo>
                  <a:pt x="124968" y="0"/>
                </a:lnTo>
                <a:lnTo>
                  <a:pt x="146113" y="1142"/>
                </a:lnTo>
                <a:lnTo>
                  <a:pt x="184975" y="10286"/>
                </a:lnTo>
                <a:lnTo>
                  <a:pt x="228028" y="43624"/>
                </a:lnTo>
                <a:lnTo>
                  <a:pt x="232361" y="56388"/>
                </a:lnTo>
                <a:lnTo>
                  <a:pt x="121920" y="56388"/>
                </a:lnTo>
                <a:lnTo>
                  <a:pt x="110442" y="57221"/>
                </a:lnTo>
                <a:lnTo>
                  <a:pt x="79152" y="86153"/>
                </a:lnTo>
                <a:lnTo>
                  <a:pt x="77724" y="92964"/>
                </a:lnTo>
                <a:close/>
              </a:path>
              <a:path w="253365" h="287019">
                <a:moveTo>
                  <a:pt x="83820" y="286512"/>
                </a:moveTo>
                <a:lnTo>
                  <a:pt x="36028" y="274939"/>
                </a:lnTo>
                <a:lnTo>
                  <a:pt x="5715" y="240030"/>
                </a:lnTo>
                <a:lnTo>
                  <a:pt x="0" y="205740"/>
                </a:lnTo>
                <a:lnTo>
                  <a:pt x="2309" y="182332"/>
                </a:lnTo>
                <a:lnTo>
                  <a:pt x="21216" y="146375"/>
                </a:lnTo>
                <a:lnTo>
                  <a:pt x="64198" y="122682"/>
                </a:lnTo>
                <a:lnTo>
                  <a:pt x="132897" y="111609"/>
                </a:lnTo>
                <a:lnTo>
                  <a:pt x="140779" y="110299"/>
                </a:lnTo>
                <a:lnTo>
                  <a:pt x="147232" y="108704"/>
                </a:lnTo>
                <a:lnTo>
                  <a:pt x="152400" y="106680"/>
                </a:lnTo>
                <a:lnTo>
                  <a:pt x="161544" y="102108"/>
                </a:lnTo>
                <a:lnTo>
                  <a:pt x="167640" y="96012"/>
                </a:lnTo>
                <a:lnTo>
                  <a:pt x="167568" y="86153"/>
                </a:lnTo>
                <a:lnTo>
                  <a:pt x="132516" y="56935"/>
                </a:lnTo>
                <a:lnTo>
                  <a:pt x="121920" y="56388"/>
                </a:lnTo>
                <a:lnTo>
                  <a:pt x="232361" y="56388"/>
                </a:lnTo>
                <a:lnTo>
                  <a:pt x="234195" y="61793"/>
                </a:lnTo>
                <a:lnTo>
                  <a:pt x="236220" y="83820"/>
                </a:lnTo>
                <a:lnTo>
                  <a:pt x="236220" y="144780"/>
                </a:lnTo>
                <a:lnTo>
                  <a:pt x="167640" y="144780"/>
                </a:lnTo>
                <a:lnTo>
                  <a:pt x="158496" y="150876"/>
                </a:lnTo>
                <a:lnTo>
                  <a:pt x="149352" y="153924"/>
                </a:lnTo>
                <a:lnTo>
                  <a:pt x="143256" y="155448"/>
                </a:lnTo>
                <a:lnTo>
                  <a:pt x="135636" y="156972"/>
                </a:lnTo>
                <a:lnTo>
                  <a:pt x="118872" y="160020"/>
                </a:lnTo>
                <a:lnTo>
                  <a:pt x="109156" y="162329"/>
                </a:lnTo>
                <a:lnTo>
                  <a:pt x="74485" y="183070"/>
                </a:lnTo>
                <a:lnTo>
                  <a:pt x="70104" y="201168"/>
                </a:lnTo>
                <a:lnTo>
                  <a:pt x="70675" y="209502"/>
                </a:lnTo>
                <a:lnTo>
                  <a:pt x="105156" y="234696"/>
                </a:lnTo>
                <a:lnTo>
                  <a:pt x="237620" y="234696"/>
                </a:lnTo>
                <a:lnTo>
                  <a:pt x="237744" y="246888"/>
                </a:lnTo>
                <a:lnTo>
                  <a:pt x="169164" y="246888"/>
                </a:lnTo>
                <a:lnTo>
                  <a:pt x="161139" y="254603"/>
                </a:lnTo>
                <a:lnTo>
                  <a:pt x="152971" y="261747"/>
                </a:lnTo>
                <a:lnTo>
                  <a:pt x="111442" y="283273"/>
                </a:lnTo>
                <a:lnTo>
                  <a:pt x="98131" y="285678"/>
                </a:lnTo>
                <a:lnTo>
                  <a:pt x="83820" y="286512"/>
                </a:lnTo>
                <a:close/>
              </a:path>
              <a:path w="253365" h="287019">
                <a:moveTo>
                  <a:pt x="237620" y="234696"/>
                </a:moveTo>
                <a:lnTo>
                  <a:pt x="105156" y="234696"/>
                </a:lnTo>
                <a:lnTo>
                  <a:pt x="116300" y="233838"/>
                </a:lnTo>
                <a:lnTo>
                  <a:pt x="126873" y="231267"/>
                </a:lnTo>
                <a:lnTo>
                  <a:pt x="161544" y="202311"/>
                </a:lnTo>
                <a:lnTo>
                  <a:pt x="167640" y="172212"/>
                </a:lnTo>
                <a:lnTo>
                  <a:pt x="167640" y="144780"/>
                </a:lnTo>
                <a:lnTo>
                  <a:pt x="236220" y="144780"/>
                </a:lnTo>
                <a:lnTo>
                  <a:pt x="236247" y="209502"/>
                </a:lnTo>
                <a:lnTo>
                  <a:pt x="236458" y="215050"/>
                </a:lnTo>
                <a:lnTo>
                  <a:pt x="237092" y="224028"/>
                </a:lnTo>
                <a:lnTo>
                  <a:pt x="237505" y="230433"/>
                </a:lnTo>
                <a:lnTo>
                  <a:pt x="237620" y="234696"/>
                </a:lnTo>
                <a:close/>
              </a:path>
              <a:path w="253365" h="287019">
                <a:moveTo>
                  <a:pt x="252984" y="277368"/>
                </a:moveTo>
                <a:lnTo>
                  <a:pt x="175260" y="277368"/>
                </a:lnTo>
                <a:lnTo>
                  <a:pt x="173736" y="272796"/>
                </a:lnTo>
                <a:lnTo>
                  <a:pt x="172212" y="266700"/>
                </a:lnTo>
                <a:lnTo>
                  <a:pt x="170688" y="262128"/>
                </a:lnTo>
                <a:lnTo>
                  <a:pt x="170688" y="257556"/>
                </a:lnTo>
                <a:lnTo>
                  <a:pt x="169164" y="252984"/>
                </a:lnTo>
                <a:lnTo>
                  <a:pt x="169164" y="246888"/>
                </a:lnTo>
                <a:lnTo>
                  <a:pt x="237744" y="246888"/>
                </a:lnTo>
                <a:lnTo>
                  <a:pt x="237744" y="249936"/>
                </a:lnTo>
                <a:lnTo>
                  <a:pt x="239268" y="256032"/>
                </a:lnTo>
                <a:lnTo>
                  <a:pt x="242316" y="260604"/>
                </a:lnTo>
                <a:lnTo>
                  <a:pt x="243840" y="263652"/>
                </a:lnTo>
                <a:lnTo>
                  <a:pt x="248412" y="266700"/>
                </a:lnTo>
                <a:lnTo>
                  <a:pt x="252984" y="268224"/>
                </a:lnTo>
                <a:lnTo>
                  <a:pt x="25298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987146" y="1897380"/>
            <a:ext cx="264968" cy="189201"/>
          </a:xfrm>
          <a:custGeom>
            <a:avLst/>
            <a:gdLst/>
            <a:ahLst/>
            <a:cxnLst/>
            <a:rect l="l" t="t" r="r" b="b"/>
            <a:pathLst>
              <a:path w="388620" h="277494">
                <a:moveTo>
                  <a:pt x="219456" y="45720"/>
                </a:moveTo>
                <a:lnTo>
                  <a:pt x="67056" y="45720"/>
                </a:lnTo>
                <a:lnTo>
                  <a:pt x="73675" y="36266"/>
                </a:lnTo>
                <a:lnTo>
                  <a:pt x="103870" y="9644"/>
                </a:lnTo>
                <a:lnTo>
                  <a:pt x="146304" y="0"/>
                </a:lnTo>
                <a:lnTo>
                  <a:pt x="161448" y="857"/>
                </a:lnTo>
                <a:lnTo>
                  <a:pt x="204025" y="20859"/>
                </a:lnTo>
                <a:lnTo>
                  <a:pt x="219456" y="45720"/>
                </a:lnTo>
                <a:close/>
              </a:path>
              <a:path w="388620" h="277494">
                <a:moveTo>
                  <a:pt x="379634" y="45720"/>
                </a:moveTo>
                <a:lnTo>
                  <a:pt x="219456" y="45720"/>
                </a:lnTo>
                <a:lnTo>
                  <a:pt x="227504" y="34909"/>
                </a:lnTo>
                <a:lnTo>
                  <a:pt x="266199" y="7072"/>
                </a:lnTo>
                <a:lnTo>
                  <a:pt x="303276" y="0"/>
                </a:lnTo>
                <a:lnTo>
                  <a:pt x="312420" y="547"/>
                </a:lnTo>
                <a:lnTo>
                  <a:pt x="355663" y="16954"/>
                </a:lnTo>
                <a:lnTo>
                  <a:pt x="379634" y="45720"/>
                </a:lnTo>
                <a:close/>
              </a:path>
              <a:path w="388620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7056" y="6096"/>
                </a:lnTo>
                <a:lnTo>
                  <a:pt x="67056" y="45720"/>
                </a:lnTo>
                <a:lnTo>
                  <a:pt x="379634" y="45720"/>
                </a:lnTo>
                <a:lnTo>
                  <a:pt x="380428" y="47053"/>
                </a:lnTo>
                <a:lnTo>
                  <a:pt x="384262" y="55792"/>
                </a:lnTo>
                <a:lnTo>
                  <a:pt x="385322" y="59436"/>
                </a:lnTo>
                <a:lnTo>
                  <a:pt x="117348" y="59436"/>
                </a:lnTo>
                <a:lnTo>
                  <a:pt x="103632" y="60817"/>
                </a:lnTo>
                <a:lnTo>
                  <a:pt x="73307" y="85820"/>
                </a:lnTo>
                <a:lnTo>
                  <a:pt x="70104" y="112776"/>
                </a:lnTo>
                <a:lnTo>
                  <a:pt x="70104" y="277368"/>
                </a:lnTo>
                <a:close/>
              </a:path>
              <a:path w="388620" h="277494">
                <a:moveTo>
                  <a:pt x="228600" y="277368"/>
                </a:moveTo>
                <a:lnTo>
                  <a:pt x="158496" y="277368"/>
                </a:lnTo>
                <a:lnTo>
                  <a:pt x="158421" y="112776"/>
                </a:lnTo>
                <a:lnTo>
                  <a:pt x="158210" y="104108"/>
                </a:lnTo>
                <a:lnTo>
                  <a:pt x="140208" y="64770"/>
                </a:lnTo>
                <a:lnTo>
                  <a:pt x="117348" y="59436"/>
                </a:lnTo>
                <a:lnTo>
                  <a:pt x="275844" y="59436"/>
                </a:lnTo>
                <a:lnTo>
                  <a:pt x="234696" y="83820"/>
                </a:lnTo>
                <a:lnTo>
                  <a:pt x="228706" y="112776"/>
                </a:lnTo>
                <a:lnTo>
                  <a:pt x="228600" y="277368"/>
                </a:lnTo>
                <a:close/>
              </a:path>
              <a:path w="388620" h="277494">
                <a:moveTo>
                  <a:pt x="388620" y="277368"/>
                </a:moveTo>
                <a:lnTo>
                  <a:pt x="316992" y="277368"/>
                </a:lnTo>
                <a:lnTo>
                  <a:pt x="316905" y="102822"/>
                </a:lnTo>
                <a:lnTo>
                  <a:pt x="316706" y="97464"/>
                </a:lnTo>
                <a:lnTo>
                  <a:pt x="288417" y="60602"/>
                </a:lnTo>
                <a:lnTo>
                  <a:pt x="275844" y="59436"/>
                </a:lnTo>
                <a:lnTo>
                  <a:pt x="385322" y="59436"/>
                </a:lnTo>
                <a:lnTo>
                  <a:pt x="387096" y="65532"/>
                </a:lnTo>
                <a:lnTo>
                  <a:pt x="387977" y="73247"/>
                </a:lnTo>
                <a:lnTo>
                  <a:pt x="388429" y="82677"/>
                </a:lnTo>
                <a:lnTo>
                  <a:pt x="388553" y="90963"/>
                </a:lnTo>
                <a:lnTo>
                  <a:pt x="388620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8282247" y="1897380"/>
            <a:ext cx="178810" cy="195695"/>
          </a:xfrm>
          <a:custGeom>
            <a:avLst/>
            <a:gdLst/>
            <a:ahLst/>
            <a:cxnLst/>
            <a:rect l="l" t="t" r="r" b="b"/>
            <a:pathLst>
              <a:path w="262254" h="287019">
                <a:moveTo>
                  <a:pt x="132588" y="286512"/>
                </a:moveTo>
                <a:lnTo>
                  <a:pt x="83248" y="278511"/>
                </a:lnTo>
                <a:lnTo>
                  <a:pt x="39624" y="254508"/>
                </a:lnTo>
                <a:lnTo>
                  <a:pt x="9525" y="210121"/>
                </a:lnTo>
                <a:lnTo>
                  <a:pt x="0" y="146304"/>
                </a:lnTo>
                <a:lnTo>
                  <a:pt x="2286" y="112895"/>
                </a:lnTo>
                <a:lnTo>
                  <a:pt x="20574" y="58650"/>
                </a:lnTo>
                <a:lnTo>
                  <a:pt x="56054" y="21859"/>
                </a:lnTo>
                <a:lnTo>
                  <a:pt x="103012" y="2524"/>
                </a:lnTo>
                <a:lnTo>
                  <a:pt x="131064" y="0"/>
                </a:lnTo>
                <a:lnTo>
                  <a:pt x="147899" y="857"/>
                </a:lnTo>
                <a:lnTo>
                  <a:pt x="193548" y="13716"/>
                </a:lnTo>
                <a:lnTo>
                  <a:pt x="229552" y="40505"/>
                </a:lnTo>
                <a:lnTo>
                  <a:pt x="243029" y="59436"/>
                </a:lnTo>
                <a:lnTo>
                  <a:pt x="129540" y="59436"/>
                </a:lnTo>
                <a:lnTo>
                  <a:pt x="117562" y="60531"/>
                </a:lnTo>
                <a:lnTo>
                  <a:pt x="82772" y="83010"/>
                </a:lnTo>
                <a:lnTo>
                  <a:pt x="71628" y="114300"/>
                </a:lnTo>
                <a:lnTo>
                  <a:pt x="261127" y="114300"/>
                </a:lnTo>
                <a:lnTo>
                  <a:pt x="261485" y="118467"/>
                </a:lnTo>
                <a:lnTo>
                  <a:pt x="261937" y="130873"/>
                </a:lnTo>
                <a:lnTo>
                  <a:pt x="262104" y="145280"/>
                </a:lnTo>
                <a:lnTo>
                  <a:pt x="262128" y="161544"/>
                </a:lnTo>
                <a:lnTo>
                  <a:pt x="70104" y="161544"/>
                </a:lnTo>
                <a:lnTo>
                  <a:pt x="71794" y="180689"/>
                </a:lnTo>
                <a:lnTo>
                  <a:pt x="96012" y="220979"/>
                </a:lnTo>
                <a:lnTo>
                  <a:pt x="134112" y="230124"/>
                </a:lnTo>
                <a:lnTo>
                  <a:pt x="246349" y="230124"/>
                </a:lnTo>
                <a:lnTo>
                  <a:pt x="243220" y="235196"/>
                </a:lnTo>
                <a:lnTo>
                  <a:pt x="233172" y="246888"/>
                </a:lnTo>
                <a:lnTo>
                  <a:pt x="213169" y="264652"/>
                </a:lnTo>
                <a:lnTo>
                  <a:pt x="189738" y="276987"/>
                </a:lnTo>
                <a:lnTo>
                  <a:pt x="162877" y="284178"/>
                </a:lnTo>
                <a:lnTo>
                  <a:pt x="132588" y="286512"/>
                </a:lnTo>
                <a:close/>
              </a:path>
              <a:path w="262254" h="287019">
                <a:moveTo>
                  <a:pt x="261127" y="114300"/>
                </a:moveTo>
                <a:lnTo>
                  <a:pt x="188976" y="114300"/>
                </a:lnTo>
                <a:lnTo>
                  <a:pt x="186975" y="102298"/>
                </a:lnTo>
                <a:lnTo>
                  <a:pt x="183261" y="91440"/>
                </a:lnTo>
                <a:lnTo>
                  <a:pt x="152400" y="62865"/>
                </a:lnTo>
                <a:lnTo>
                  <a:pt x="129540" y="59436"/>
                </a:lnTo>
                <a:lnTo>
                  <a:pt x="243029" y="59436"/>
                </a:lnTo>
                <a:lnTo>
                  <a:pt x="246673" y="65341"/>
                </a:lnTo>
                <a:lnTo>
                  <a:pt x="252793" y="78486"/>
                </a:lnTo>
                <a:lnTo>
                  <a:pt x="257484" y="92773"/>
                </a:lnTo>
                <a:lnTo>
                  <a:pt x="260604" y="108204"/>
                </a:lnTo>
                <a:lnTo>
                  <a:pt x="261127" y="114300"/>
                </a:lnTo>
                <a:close/>
              </a:path>
              <a:path w="262254" h="287019">
                <a:moveTo>
                  <a:pt x="246349" y="230124"/>
                </a:moveTo>
                <a:lnTo>
                  <a:pt x="134112" y="230124"/>
                </a:lnTo>
                <a:lnTo>
                  <a:pt x="144994" y="229504"/>
                </a:lnTo>
                <a:lnTo>
                  <a:pt x="154876" y="227457"/>
                </a:lnTo>
                <a:lnTo>
                  <a:pt x="185928" y="198120"/>
                </a:lnTo>
                <a:lnTo>
                  <a:pt x="259080" y="198120"/>
                </a:lnTo>
                <a:lnTo>
                  <a:pt x="255889" y="210669"/>
                </a:lnTo>
                <a:lnTo>
                  <a:pt x="250698" y="223075"/>
                </a:lnTo>
                <a:lnTo>
                  <a:pt x="246349" y="230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69283" y="1851659"/>
            <a:ext cx="103909" cy="237259"/>
          </a:xfrm>
          <a:custGeom>
            <a:avLst/>
            <a:gdLst/>
            <a:ahLst/>
            <a:cxnLst/>
            <a:rect l="l" t="t" r="r" b="b"/>
            <a:pathLst>
              <a:path w="152400" h="347980">
                <a:moveTo>
                  <a:pt x="108204" y="76200"/>
                </a:moveTo>
                <a:lnTo>
                  <a:pt x="38100" y="76200"/>
                </a:lnTo>
                <a:lnTo>
                  <a:pt x="38100" y="0"/>
                </a:lnTo>
                <a:lnTo>
                  <a:pt x="108204" y="0"/>
                </a:lnTo>
                <a:lnTo>
                  <a:pt x="108204" y="76200"/>
                </a:lnTo>
                <a:close/>
              </a:path>
              <a:path w="152400" h="347980">
                <a:moveTo>
                  <a:pt x="152400" y="126492"/>
                </a:moveTo>
                <a:lnTo>
                  <a:pt x="0" y="126492"/>
                </a:lnTo>
                <a:lnTo>
                  <a:pt x="0" y="76200"/>
                </a:lnTo>
                <a:lnTo>
                  <a:pt x="152400" y="76200"/>
                </a:lnTo>
                <a:lnTo>
                  <a:pt x="152400" y="126492"/>
                </a:lnTo>
                <a:close/>
              </a:path>
              <a:path w="152400" h="347980">
                <a:moveTo>
                  <a:pt x="118872" y="347472"/>
                </a:moveTo>
                <a:lnTo>
                  <a:pt x="76581" y="344233"/>
                </a:lnTo>
                <a:lnTo>
                  <a:pt x="41338" y="315087"/>
                </a:lnTo>
                <a:lnTo>
                  <a:pt x="38100" y="126492"/>
                </a:lnTo>
                <a:lnTo>
                  <a:pt x="108204" y="126492"/>
                </a:lnTo>
                <a:lnTo>
                  <a:pt x="108204" y="280416"/>
                </a:lnTo>
                <a:lnTo>
                  <a:pt x="109728" y="288035"/>
                </a:lnTo>
                <a:lnTo>
                  <a:pt x="138684" y="294132"/>
                </a:lnTo>
                <a:lnTo>
                  <a:pt x="152400" y="294132"/>
                </a:lnTo>
                <a:lnTo>
                  <a:pt x="152400" y="345948"/>
                </a:lnTo>
                <a:lnTo>
                  <a:pt x="118872" y="347472"/>
                </a:lnTo>
                <a:close/>
              </a:path>
              <a:path w="152400" h="347980">
                <a:moveTo>
                  <a:pt x="152400" y="294132"/>
                </a:moveTo>
                <a:lnTo>
                  <a:pt x="149352" y="294132"/>
                </a:lnTo>
                <a:lnTo>
                  <a:pt x="152400" y="292608"/>
                </a:lnTo>
                <a:lnTo>
                  <a:pt x="152400" y="29413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589818" y="1897380"/>
            <a:ext cx="180109" cy="195695"/>
          </a:xfrm>
          <a:custGeom>
            <a:avLst/>
            <a:gdLst/>
            <a:ahLst/>
            <a:cxnLst/>
            <a:rect l="l" t="t" r="r" b="b"/>
            <a:pathLst>
              <a:path w="264159" h="287019">
                <a:moveTo>
                  <a:pt x="134112" y="286512"/>
                </a:moveTo>
                <a:lnTo>
                  <a:pt x="84201" y="278511"/>
                </a:lnTo>
                <a:lnTo>
                  <a:pt x="41148" y="254508"/>
                </a:lnTo>
                <a:lnTo>
                  <a:pt x="10287" y="210121"/>
                </a:lnTo>
                <a:lnTo>
                  <a:pt x="0" y="146304"/>
                </a:lnTo>
                <a:lnTo>
                  <a:pt x="2286" y="112895"/>
                </a:lnTo>
                <a:lnTo>
                  <a:pt x="20574" y="58650"/>
                </a:lnTo>
                <a:lnTo>
                  <a:pt x="56268" y="21859"/>
                </a:lnTo>
                <a:lnTo>
                  <a:pt x="103655" y="2524"/>
                </a:lnTo>
                <a:lnTo>
                  <a:pt x="131064" y="0"/>
                </a:lnTo>
                <a:lnTo>
                  <a:pt x="147899" y="857"/>
                </a:lnTo>
                <a:lnTo>
                  <a:pt x="193548" y="13716"/>
                </a:lnTo>
                <a:lnTo>
                  <a:pt x="229552" y="40505"/>
                </a:lnTo>
                <a:lnTo>
                  <a:pt x="243029" y="59436"/>
                </a:lnTo>
                <a:lnTo>
                  <a:pt x="131064" y="59436"/>
                </a:lnTo>
                <a:lnTo>
                  <a:pt x="118205" y="60531"/>
                </a:lnTo>
                <a:lnTo>
                  <a:pt x="83629" y="83010"/>
                </a:lnTo>
                <a:lnTo>
                  <a:pt x="71628" y="114300"/>
                </a:lnTo>
                <a:lnTo>
                  <a:pt x="261268" y="114300"/>
                </a:lnTo>
                <a:lnTo>
                  <a:pt x="261723" y="118467"/>
                </a:lnTo>
                <a:lnTo>
                  <a:pt x="262699" y="130873"/>
                </a:lnTo>
                <a:lnTo>
                  <a:pt x="263390" y="145280"/>
                </a:lnTo>
                <a:lnTo>
                  <a:pt x="263652" y="161544"/>
                </a:lnTo>
                <a:lnTo>
                  <a:pt x="70104" y="161544"/>
                </a:lnTo>
                <a:lnTo>
                  <a:pt x="72675" y="180689"/>
                </a:lnTo>
                <a:lnTo>
                  <a:pt x="97536" y="220979"/>
                </a:lnTo>
                <a:lnTo>
                  <a:pt x="134112" y="230124"/>
                </a:lnTo>
                <a:lnTo>
                  <a:pt x="246713" y="230124"/>
                </a:lnTo>
                <a:lnTo>
                  <a:pt x="243435" y="235196"/>
                </a:lnTo>
                <a:lnTo>
                  <a:pt x="233172" y="246888"/>
                </a:lnTo>
                <a:lnTo>
                  <a:pt x="214050" y="264652"/>
                </a:lnTo>
                <a:lnTo>
                  <a:pt x="191071" y="276987"/>
                </a:lnTo>
                <a:lnTo>
                  <a:pt x="164377" y="284178"/>
                </a:lnTo>
                <a:lnTo>
                  <a:pt x="134112" y="286512"/>
                </a:lnTo>
                <a:close/>
              </a:path>
              <a:path w="264159" h="287019">
                <a:moveTo>
                  <a:pt x="261268" y="114300"/>
                </a:moveTo>
                <a:lnTo>
                  <a:pt x="188976" y="114300"/>
                </a:lnTo>
                <a:lnTo>
                  <a:pt x="186975" y="102298"/>
                </a:lnTo>
                <a:lnTo>
                  <a:pt x="183261" y="91440"/>
                </a:lnTo>
                <a:lnTo>
                  <a:pt x="152590" y="62865"/>
                </a:lnTo>
                <a:lnTo>
                  <a:pt x="131064" y="59436"/>
                </a:lnTo>
                <a:lnTo>
                  <a:pt x="243029" y="59436"/>
                </a:lnTo>
                <a:lnTo>
                  <a:pt x="246673" y="65341"/>
                </a:lnTo>
                <a:lnTo>
                  <a:pt x="252793" y="78486"/>
                </a:lnTo>
                <a:lnTo>
                  <a:pt x="257484" y="92773"/>
                </a:lnTo>
                <a:lnTo>
                  <a:pt x="260604" y="108204"/>
                </a:lnTo>
                <a:lnTo>
                  <a:pt x="261268" y="114300"/>
                </a:lnTo>
                <a:close/>
              </a:path>
              <a:path w="264159" h="287019">
                <a:moveTo>
                  <a:pt x="246713" y="230124"/>
                </a:moveTo>
                <a:lnTo>
                  <a:pt x="134112" y="230124"/>
                </a:lnTo>
                <a:lnTo>
                  <a:pt x="145851" y="229504"/>
                </a:lnTo>
                <a:lnTo>
                  <a:pt x="156019" y="227457"/>
                </a:lnTo>
                <a:lnTo>
                  <a:pt x="164758" y="223694"/>
                </a:lnTo>
                <a:lnTo>
                  <a:pt x="172212" y="217931"/>
                </a:lnTo>
                <a:lnTo>
                  <a:pt x="178308" y="213360"/>
                </a:lnTo>
                <a:lnTo>
                  <a:pt x="182880" y="207264"/>
                </a:lnTo>
                <a:lnTo>
                  <a:pt x="185928" y="198120"/>
                </a:lnTo>
                <a:lnTo>
                  <a:pt x="259080" y="198120"/>
                </a:lnTo>
                <a:lnTo>
                  <a:pt x="256532" y="210669"/>
                </a:lnTo>
                <a:lnTo>
                  <a:pt x="251269" y="223075"/>
                </a:lnTo>
                <a:lnTo>
                  <a:pt x="246713" y="230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96597" y="1897380"/>
            <a:ext cx="106074" cy="189201"/>
          </a:xfrm>
          <a:custGeom>
            <a:avLst/>
            <a:gdLst/>
            <a:ahLst/>
            <a:cxnLst/>
            <a:rect l="l" t="t" r="r" b="b"/>
            <a:pathLst>
              <a:path w="155575" h="277494">
                <a:moveTo>
                  <a:pt x="155448" y="53340"/>
                </a:moveTo>
                <a:lnTo>
                  <a:pt x="67056" y="53340"/>
                </a:lnTo>
                <a:lnTo>
                  <a:pt x="75009" y="41624"/>
                </a:lnTo>
                <a:lnTo>
                  <a:pt x="106227" y="9644"/>
                </a:lnTo>
                <a:lnTo>
                  <a:pt x="146304" y="0"/>
                </a:lnTo>
                <a:lnTo>
                  <a:pt x="155448" y="0"/>
                </a:lnTo>
                <a:lnTo>
                  <a:pt x="155448" y="53340"/>
                </a:lnTo>
                <a:close/>
              </a:path>
              <a:path w="155575" h="277494">
                <a:moveTo>
                  <a:pt x="70104" y="277368"/>
                </a:moveTo>
                <a:lnTo>
                  <a:pt x="0" y="277368"/>
                </a:lnTo>
                <a:lnTo>
                  <a:pt x="0" y="6096"/>
                </a:lnTo>
                <a:lnTo>
                  <a:pt x="67056" y="6096"/>
                </a:lnTo>
                <a:lnTo>
                  <a:pt x="67056" y="53340"/>
                </a:lnTo>
                <a:lnTo>
                  <a:pt x="155448" y="53340"/>
                </a:lnTo>
                <a:lnTo>
                  <a:pt x="155448" y="71628"/>
                </a:lnTo>
                <a:lnTo>
                  <a:pt x="135636" y="71628"/>
                </a:lnTo>
                <a:lnTo>
                  <a:pt x="116538" y="73366"/>
                </a:lnTo>
                <a:lnTo>
                  <a:pt x="79248" y="100584"/>
                </a:lnTo>
                <a:lnTo>
                  <a:pt x="70104" y="147828"/>
                </a:lnTo>
                <a:lnTo>
                  <a:pt x="70104" y="27736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920250" y="1897380"/>
            <a:ext cx="168419" cy="195695"/>
          </a:xfrm>
          <a:custGeom>
            <a:avLst/>
            <a:gdLst/>
            <a:ahLst/>
            <a:cxnLst/>
            <a:rect l="l" t="t" r="r" b="b"/>
            <a:pathLst>
              <a:path w="247015" h="287019">
                <a:moveTo>
                  <a:pt x="240832" y="230124"/>
                </a:moveTo>
                <a:lnTo>
                  <a:pt x="129540" y="230124"/>
                </a:lnTo>
                <a:lnTo>
                  <a:pt x="140160" y="229814"/>
                </a:lnTo>
                <a:lnTo>
                  <a:pt x="149352" y="228790"/>
                </a:lnTo>
                <a:lnTo>
                  <a:pt x="157400" y="226909"/>
                </a:lnTo>
                <a:lnTo>
                  <a:pt x="172212" y="220980"/>
                </a:lnTo>
                <a:lnTo>
                  <a:pt x="176783" y="214884"/>
                </a:lnTo>
                <a:lnTo>
                  <a:pt x="176783" y="198120"/>
                </a:lnTo>
                <a:lnTo>
                  <a:pt x="143256" y="179832"/>
                </a:lnTo>
                <a:lnTo>
                  <a:pt x="91440" y="167640"/>
                </a:lnTo>
                <a:lnTo>
                  <a:pt x="69413" y="161639"/>
                </a:lnTo>
                <a:lnTo>
                  <a:pt x="25908" y="140208"/>
                </a:lnTo>
                <a:lnTo>
                  <a:pt x="7262" y="106346"/>
                </a:lnTo>
                <a:lnTo>
                  <a:pt x="6096" y="91440"/>
                </a:lnTo>
                <a:lnTo>
                  <a:pt x="8072" y="73723"/>
                </a:lnTo>
                <a:lnTo>
                  <a:pt x="36576" y="27432"/>
                </a:lnTo>
                <a:lnTo>
                  <a:pt x="72199" y="6858"/>
                </a:lnTo>
                <a:lnTo>
                  <a:pt x="120396" y="0"/>
                </a:lnTo>
                <a:lnTo>
                  <a:pt x="144637" y="1404"/>
                </a:lnTo>
                <a:lnTo>
                  <a:pt x="186832" y="12215"/>
                </a:lnTo>
                <a:lnTo>
                  <a:pt x="218503" y="33599"/>
                </a:lnTo>
                <a:lnTo>
                  <a:pt x="231859" y="56388"/>
                </a:lnTo>
                <a:lnTo>
                  <a:pt x="121920" y="56388"/>
                </a:lnTo>
                <a:lnTo>
                  <a:pt x="110228" y="56935"/>
                </a:lnTo>
                <a:lnTo>
                  <a:pt x="76200" y="74676"/>
                </a:lnTo>
                <a:lnTo>
                  <a:pt x="76200" y="88392"/>
                </a:lnTo>
                <a:lnTo>
                  <a:pt x="111823" y="105918"/>
                </a:lnTo>
                <a:lnTo>
                  <a:pt x="163068" y="117348"/>
                </a:lnTo>
                <a:lnTo>
                  <a:pt x="183356" y="122729"/>
                </a:lnTo>
                <a:lnTo>
                  <a:pt x="227076" y="146304"/>
                </a:lnTo>
                <a:lnTo>
                  <a:pt x="245721" y="182308"/>
                </a:lnTo>
                <a:lnTo>
                  <a:pt x="246888" y="196596"/>
                </a:lnTo>
                <a:lnTo>
                  <a:pt x="245149" y="216050"/>
                </a:lnTo>
                <a:lnTo>
                  <a:pt x="240832" y="230124"/>
                </a:lnTo>
                <a:close/>
              </a:path>
              <a:path w="247015" h="287019">
                <a:moveTo>
                  <a:pt x="240792" y="92964"/>
                </a:moveTo>
                <a:lnTo>
                  <a:pt x="170688" y="92964"/>
                </a:lnTo>
                <a:lnTo>
                  <a:pt x="169164" y="83820"/>
                </a:lnTo>
                <a:lnTo>
                  <a:pt x="167640" y="76200"/>
                </a:lnTo>
                <a:lnTo>
                  <a:pt x="121920" y="56388"/>
                </a:lnTo>
                <a:lnTo>
                  <a:pt x="231859" y="56388"/>
                </a:lnTo>
                <a:lnTo>
                  <a:pt x="236791" y="69556"/>
                </a:lnTo>
                <a:lnTo>
                  <a:pt x="240792" y="92964"/>
                </a:lnTo>
                <a:close/>
              </a:path>
              <a:path w="247015" h="287019">
                <a:moveTo>
                  <a:pt x="124968" y="286512"/>
                </a:moveTo>
                <a:lnTo>
                  <a:pt x="69151" y="279654"/>
                </a:lnTo>
                <a:lnTo>
                  <a:pt x="30480" y="259080"/>
                </a:lnTo>
                <a:lnTo>
                  <a:pt x="7810" y="228028"/>
                </a:lnTo>
                <a:lnTo>
                  <a:pt x="0" y="188976"/>
                </a:lnTo>
                <a:lnTo>
                  <a:pt x="70104" y="188976"/>
                </a:lnTo>
                <a:lnTo>
                  <a:pt x="71556" y="198405"/>
                </a:lnTo>
                <a:lnTo>
                  <a:pt x="73723" y="206121"/>
                </a:lnTo>
                <a:lnTo>
                  <a:pt x="113561" y="229266"/>
                </a:lnTo>
                <a:lnTo>
                  <a:pt x="129540" y="230124"/>
                </a:lnTo>
                <a:lnTo>
                  <a:pt x="240832" y="230124"/>
                </a:lnTo>
                <a:lnTo>
                  <a:pt x="239839" y="233362"/>
                </a:lnTo>
                <a:lnTo>
                  <a:pt x="200191" y="273010"/>
                </a:lnTo>
                <a:lnTo>
                  <a:pt x="153852" y="285059"/>
                </a:lnTo>
                <a:lnTo>
                  <a:pt x="124968" y="28651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86053" y="2611235"/>
            <a:ext cx="131185" cy="228600"/>
          </a:xfrm>
          <a:custGeom>
            <a:avLst/>
            <a:gdLst/>
            <a:ahLst/>
            <a:cxnLst/>
            <a:rect l="l" t="t" r="r" b="b"/>
            <a:pathLst>
              <a:path w="192404" h="335279">
                <a:moveTo>
                  <a:pt x="62484" y="99060"/>
                </a:moveTo>
                <a:lnTo>
                  <a:pt x="35052" y="99060"/>
                </a:lnTo>
                <a:lnTo>
                  <a:pt x="35052" y="62484"/>
                </a:lnTo>
                <a:lnTo>
                  <a:pt x="47244" y="16764"/>
                </a:lnTo>
                <a:lnTo>
                  <a:pt x="85344" y="0"/>
                </a:lnTo>
                <a:lnTo>
                  <a:pt x="94488" y="0"/>
                </a:lnTo>
                <a:lnTo>
                  <a:pt x="97536" y="1524"/>
                </a:lnTo>
                <a:lnTo>
                  <a:pt x="108204" y="1524"/>
                </a:lnTo>
                <a:lnTo>
                  <a:pt x="108204" y="24384"/>
                </a:lnTo>
                <a:lnTo>
                  <a:pt x="85344" y="24384"/>
                </a:lnTo>
                <a:lnTo>
                  <a:pt x="79248" y="25908"/>
                </a:lnTo>
                <a:lnTo>
                  <a:pt x="76200" y="28956"/>
                </a:lnTo>
                <a:lnTo>
                  <a:pt x="71628" y="32004"/>
                </a:lnTo>
                <a:lnTo>
                  <a:pt x="68580" y="35052"/>
                </a:lnTo>
                <a:lnTo>
                  <a:pt x="64103" y="48482"/>
                </a:lnTo>
                <a:lnTo>
                  <a:pt x="64008" y="53340"/>
                </a:lnTo>
                <a:lnTo>
                  <a:pt x="62484" y="59436"/>
                </a:lnTo>
                <a:lnTo>
                  <a:pt x="62484" y="99060"/>
                </a:lnTo>
                <a:close/>
              </a:path>
              <a:path w="192404" h="335279">
                <a:moveTo>
                  <a:pt x="108204" y="27432"/>
                </a:moveTo>
                <a:lnTo>
                  <a:pt x="102108" y="25908"/>
                </a:lnTo>
                <a:lnTo>
                  <a:pt x="97536" y="24384"/>
                </a:lnTo>
                <a:lnTo>
                  <a:pt x="108204" y="24384"/>
                </a:lnTo>
                <a:lnTo>
                  <a:pt x="108204" y="27432"/>
                </a:lnTo>
                <a:close/>
              </a:path>
              <a:path w="192404" h="335279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92404" h="335279">
                <a:moveTo>
                  <a:pt x="62484" y="335280"/>
                </a:moveTo>
                <a:lnTo>
                  <a:pt x="35052" y="335280"/>
                </a:lnTo>
                <a:lnTo>
                  <a:pt x="35052" y="121920"/>
                </a:lnTo>
                <a:lnTo>
                  <a:pt x="62484" y="121920"/>
                </a:lnTo>
                <a:lnTo>
                  <a:pt x="62484" y="335280"/>
                </a:lnTo>
                <a:close/>
              </a:path>
              <a:path w="192404" h="335279">
                <a:moveTo>
                  <a:pt x="190500" y="335280"/>
                </a:moveTo>
                <a:lnTo>
                  <a:pt x="163068" y="335280"/>
                </a:lnTo>
                <a:lnTo>
                  <a:pt x="163068" y="99060"/>
                </a:lnTo>
                <a:lnTo>
                  <a:pt x="190500" y="99060"/>
                </a:lnTo>
                <a:lnTo>
                  <a:pt x="190500" y="335280"/>
                </a:lnTo>
                <a:close/>
              </a:path>
              <a:path w="192404" h="335279">
                <a:moveTo>
                  <a:pt x="192024" y="47244"/>
                </a:moveTo>
                <a:lnTo>
                  <a:pt x="161544" y="47244"/>
                </a:lnTo>
                <a:lnTo>
                  <a:pt x="161544" y="6096"/>
                </a:lnTo>
                <a:lnTo>
                  <a:pt x="192024" y="6096"/>
                </a:lnTo>
                <a:lnTo>
                  <a:pt x="192024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671531" y="2615392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712575" y="2634096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807133" y="2673581"/>
            <a:ext cx="144434" cy="17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990013" y="2673581"/>
            <a:ext cx="71697" cy="166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6170815" y="2673581"/>
            <a:ext cx="12676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346420" y="2678776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336029" y="2615392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392141" y="2678776"/>
            <a:ext cx="135081" cy="1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552160" y="2673581"/>
            <a:ext cx="144434" cy="1704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832526" y="3360419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39" h="335279">
                <a:moveTo>
                  <a:pt x="217842" y="129540"/>
                </a:moveTo>
                <a:lnTo>
                  <a:pt x="190410" y="129540"/>
                </a:lnTo>
                <a:lnTo>
                  <a:pt x="190410" y="0"/>
                </a:lnTo>
                <a:lnTo>
                  <a:pt x="217842" y="0"/>
                </a:lnTo>
                <a:lnTo>
                  <a:pt x="217842" y="129540"/>
                </a:lnTo>
                <a:close/>
              </a:path>
              <a:path w="218439" h="335279">
                <a:moveTo>
                  <a:pt x="114210" y="335280"/>
                </a:moveTo>
                <a:lnTo>
                  <a:pt x="106590" y="335280"/>
                </a:lnTo>
                <a:lnTo>
                  <a:pt x="92327" y="334708"/>
                </a:lnTo>
                <a:lnTo>
                  <a:pt x="48083" y="320992"/>
                </a:lnTo>
                <a:lnTo>
                  <a:pt x="18008" y="290155"/>
                </a:lnTo>
                <a:lnTo>
                  <a:pt x="3125" y="247602"/>
                </a:lnTo>
                <a:lnTo>
                  <a:pt x="0" y="206763"/>
                </a:lnTo>
                <a:lnTo>
                  <a:pt x="220" y="198000"/>
                </a:lnTo>
                <a:lnTo>
                  <a:pt x="9745" y="151947"/>
                </a:lnTo>
                <a:lnTo>
                  <a:pt x="32319" y="114871"/>
                </a:lnTo>
                <a:lnTo>
                  <a:pt x="68419" y="91130"/>
                </a:lnTo>
                <a:lnTo>
                  <a:pt x="105066" y="85343"/>
                </a:lnTo>
                <a:lnTo>
                  <a:pt x="117615" y="85939"/>
                </a:lnTo>
                <a:lnTo>
                  <a:pt x="164693" y="102536"/>
                </a:lnTo>
                <a:lnTo>
                  <a:pt x="173477" y="109728"/>
                </a:lnTo>
                <a:lnTo>
                  <a:pt x="109638" y="109728"/>
                </a:lnTo>
                <a:lnTo>
                  <a:pt x="99423" y="110299"/>
                </a:lnTo>
                <a:lnTo>
                  <a:pt x="58394" y="128016"/>
                </a:lnTo>
                <a:lnTo>
                  <a:pt x="47154" y="141732"/>
                </a:lnTo>
                <a:lnTo>
                  <a:pt x="41987" y="149113"/>
                </a:lnTo>
                <a:lnTo>
                  <a:pt x="29938" y="185570"/>
                </a:lnTo>
                <a:lnTo>
                  <a:pt x="28271" y="206763"/>
                </a:lnTo>
                <a:lnTo>
                  <a:pt x="28866" y="217932"/>
                </a:lnTo>
                <a:lnTo>
                  <a:pt x="29176" y="228838"/>
                </a:lnTo>
                <a:lnTo>
                  <a:pt x="41630" y="273177"/>
                </a:lnTo>
                <a:lnTo>
                  <a:pt x="70157" y="301085"/>
                </a:lnTo>
                <a:lnTo>
                  <a:pt x="109638" y="310896"/>
                </a:lnTo>
                <a:lnTo>
                  <a:pt x="170390" y="310896"/>
                </a:lnTo>
                <a:lnTo>
                  <a:pt x="168812" y="312372"/>
                </a:lnTo>
                <a:lnTo>
                  <a:pt x="163550" y="316611"/>
                </a:lnTo>
                <a:lnTo>
                  <a:pt x="158001" y="320278"/>
                </a:lnTo>
                <a:lnTo>
                  <a:pt x="152310" y="323088"/>
                </a:lnTo>
                <a:lnTo>
                  <a:pt x="144690" y="327660"/>
                </a:lnTo>
                <a:lnTo>
                  <a:pt x="137070" y="330708"/>
                </a:lnTo>
                <a:lnTo>
                  <a:pt x="114210" y="335280"/>
                </a:lnTo>
                <a:close/>
              </a:path>
              <a:path w="218439" h="335279">
                <a:moveTo>
                  <a:pt x="170390" y="310896"/>
                </a:moveTo>
                <a:lnTo>
                  <a:pt x="109638" y="310896"/>
                </a:lnTo>
                <a:lnTo>
                  <a:pt x="118758" y="310348"/>
                </a:lnTo>
                <a:lnTo>
                  <a:pt x="127736" y="308800"/>
                </a:lnTo>
                <a:lnTo>
                  <a:pt x="163978" y="288274"/>
                </a:lnTo>
                <a:lnTo>
                  <a:pt x="184314" y="249936"/>
                </a:lnTo>
                <a:lnTo>
                  <a:pt x="187196" y="240506"/>
                </a:lnTo>
                <a:lnTo>
                  <a:pt x="189077" y="230505"/>
                </a:lnTo>
                <a:lnTo>
                  <a:pt x="190101" y="219932"/>
                </a:lnTo>
                <a:lnTo>
                  <a:pt x="190368" y="210312"/>
                </a:lnTo>
                <a:lnTo>
                  <a:pt x="190297" y="206763"/>
                </a:lnTo>
                <a:lnTo>
                  <a:pt x="181504" y="161829"/>
                </a:lnTo>
                <a:lnTo>
                  <a:pt x="157263" y="127444"/>
                </a:lnTo>
                <a:lnTo>
                  <a:pt x="118735" y="110275"/>
                </a:lnTo>
                <a:lnTo>
                  <a:pt x="109638" y="109728"/>
                </a:lnTo>
                <a:lnTo>
                  <a:pt x="173477" y="109728"/>
                </a:lnTo>
                <a:lnTo>
                  <a:pt x="174408" y="110490"/>
                </a:lnTo>
                <a:lnTo>
                  <a:pt x="182981" y="119586"/>
                </a:lnTo>
                <a:lnTo>
                  <a:pt x="190410" y="129540"/>
                </a:lnTo>
                <a:lnTo>
                  <a:pt x="217842" y="129540"/>
                </a:lnTo>
                <a:lnTo>
                  <a:pt x="217842" y="288036"/>
                </a:lnTo>
                <a:lnTo>
                  <a:pt x="188886" y="288036"/>
                </a:lnTo>
                <a:lnTo>
                  <a:pt x="184314" y="295656"/>
                </a:lnTo>
                <a:lnTo>
                  <a:pt x="179742" y="301752"/>
                </a:lnTo>
                <a:lnTo>
                  <a:pt x="173646" y="307848"/>
                </a:lnTo>
                <a:lnTo>
                  <a:pt x="170390" y="310896"/>
                </a:lnTo>
                <a:close/>
              </a:path>
              <a:path w="218439" h="335279">
                <a:moveTo>
                  <a:pt x="217842" y="329184"/>
                </a:moveTo>
                <a:lnTo>
                  <a:pt x="190410" y="329184"/>
                </a:lnTo>
                <a:lnTo>
                  <a:pt x="190410" y="288036"/>
                </a:lnTo>
                <a:lnTo>
                  <a:pt x="217842" y="288036"/>
                </a:lnTo>
                <a:lnTo>
                  <a:pt x="217842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019502" y="3418609"/>
            <a:ext cx="144434" cy="1704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203420" y="3418609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1403" y="48768"/>
                </a:moveTo>
                <a:lnTo>
                  <a:pt x="28956" y="48768"/>
                </a:lnTo>
                <a:lnTo>
                  <a:pt x="32004" y="41148"/>
                </a:lnTo>
                <a:lnTo>
                  <a:pt x="71628" y="9144"/>
                </a:lnTo>
                <a:lnTo>
                  <a:pt x="86868" y="4572"/>
                </a:lnTo>
                <a:lnTo>
                  <a:pt x="94488" y="1524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0583" y="24384"/>
                </a:lnTo>
                <a:lnTo>
                  <a:pt x="106680" y="24384"/>
                </a:lnTo>
                <a:lnTo>
                  <a:pt x="97583" y="24931"/>
                </a:lnTo>
                <a:lnTo>
                  <a:pt x="59055" y="41529"/>
                </a:lnTo>
                <a:lnTo>
                  <a:pt x="53006" y="47005"/>
                </a:lnTo>
                <a:lnTo>
                  <a:pt x="51403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1403" y="48768"/>
                </a:lnTo>
                <a:lnTo>
                  <a:pt x="32004" y="85344"/>
                </a:lnTo>
                <a:lnTo>
                  <a:pt x="27471" y="124968"/>
                </a:lnTo>
                <a:lnTo>
                  <a:pt x="27493" y="128516"/>
                </a:lnTo>
                <a:lnTo>
                  <a:pt x="35480" y="173450"/>
                </a:lnTo>
                <a:lnTo>
                  <a:pt x="56918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7875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977"/>
                </a:lnTo>
                <a:lnTo>
                  <a:pt x="182880" y="160020"/>
                </a:lnTo>
                <a:lnTo>
                  <a:pt x="187355" y="115347"/>
                </a:lnTo>
                <a:lnTo>
                  <a:pt x="186928" y="106441"/>
                </a:lnTo>
                <a:lnTo>
                  <a:pt x="173545" y="62103"/>
                </a:lnTo>
                <a:lnTo>
                  <a:pt x="145518" y="34194"/>
                </a:lnTo>
                <a:lnTo>
                  <a:pt x="106680" y="24384"/>
                </a:lnTo>
                <a:lnTo>
                  <a:pt x="180583" y="24384"/>
                </a:lnTo>
                <a:lnTo>
                  <a:pt x="206597" y="65079"/>
                </a:lnTo>
                <a:lnTo>
                  <a:pt x="215884" y="111775"/>
                </a:lnTo>
                <a:lnTo>
                  <a:pt x="216408" y="124968"/>
                </a:lnTo>
                <a:lnTo>
                  <a:pt x="215884" y="137279"/>
                </a:lnTo>
                <a:lnTo>
                  <a:pt x="206573" y="183332"/>
                </a:lnTo>
                <a:lnTo>
                  <a:pt x="183332" y="220408"/>
                </a:lnTo>
                <a:lnTo>
                  <a:pt x="177875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9268"/>
                </a:lnTo>
                <a:lnTo>
                  <a:pt x="27432" y="205740"/>
                </a:lnTo>
                <a:lnTo>
                  <a:pt x="56918" y="205740"/>
                </a:lnTo>
                <a:lnTo>
                  <a:pt x="59817" y="208407"/>
                </a:lnTo>
                <a:lnTo>
                  <a:pt x="66341" y="213312"/>
                </a:lnTo>
                <a:lnTo>
                  <a:pt x="106680" y="225552"/>
                </a:lnTo>
                <a:lnTo>
                  <a:pt x="177875" y="225552"/>
                </a:lnTo>
                <a:lnTo>
                  <a:pt x="175450" y="227838"/>
                </a:lnTo>
                <a:lnTo>
                  <a:pt x="136398" y="247459"/>
                </a:lnTo>
                <a:lnTo>
                  <a:pt x="124396" y="249340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374870" y="337912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004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477740" y="3360420"/>
            <a:ext cx="128155" cy="224703"/>
          </a:xfrm>
          <a:custGeom>
            <a:avLst/>
            <a:gdLst/>
            <a:ahLst/>
            <a:cxnLst/>
            <a:rect l="l" t="t" r="r" b="b"/>
            <a:pathLst>
              <a:path w="187959" h="329564">
                <a:moveTo>
                  <a:pt x="274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27432" y="0"/>
                </a:lnTo>
                <a:lnTo>
                  <a:pt x="27432" y="124968"/>
                </a:lnTo>
                <a:lnTo>
                  <a:pt x="55880" y="124968"/>
                </a:lnTo>
                <a:lnTo>
                  <a:pt x="51816" y="128016"/>
                </a:lnTo>
                <a:lnTo>
                  <a:pt x="47244" y="132588"/>
                </a:lnTo>
                <a:lnTo>
                  <a:pt x="42672" y="138684"/>
                </a:lnTo>
                <a:lnTo>
                  <a:pt x="39624" y="144780"/>
                </a:lnTo>
                <a:lnTo>
                  <a:pt x="36576" y="149352"/>
                </a:lnTo>
                <a:lnTo>
                  <a:pt x="33528" y="155448"/>
                </a:lnTo>
                <a:lnTo>
                  <a:pt x="32004" y="163068"/>
                </a:lnTo>
                <a:lnTo>
                  <a:pt x="28956" y="170688"/>
                </a:lnTo>
                <a:lnTo>
                  <a:pt x="28956" y="185928"/>
                </a:lnTo>
                <a:lnTo>
                  <a:pt x="27432" y="193548"/>
                </a:lnTo>
                <a:lnTo>
                  <a:pt x="27432" y="329184"/>
                </a:lnTo>
                <a:close/>
              </a:path>
              <a:path w="187959" h="329564">
                <a:moveTo>
                  <a:pt x="55880" y="124968"/>
                </a:moveTo>
                <a:lnTo>
                  <a:pt x="27432" y="124968"/>
                </a:lnTo>
                <a:lnTo>
                  <a:pt x="36337" y="116371"/>
                </a:lnTo>
                <a:lnTo>
                  <a:pt x="71270" y="91130"/>
                </a:lnTo>
                <a:lnTo>
                  <a:pt x="103632" y="85344"/>
                </a:lnTo>
                <a:lnTo>
                  <a:pt x="114776" y="85891"/>
                </a:lnTo>
                <a:lnTo>
                  <a:pt x="153638" y="97226"/>
                </a:lnTo>
                <a:lnTo>
                  <a:pt x="169007" y="109728"/>
                </a:lnTo>
                <a:lnTo>
                  <a:pt x="91440" y="109728"/>
                </a:lnTo>
                <a:lnTo>
                  <a:pt x="83820" y="111252"/>
                </a:lnTo>
                <a:lnTo>
                  <a:pt x="76200" y="114300"/>
                </a:lnTo>
                <a:lnTo>
                  <a:pt x="70104" y="115824"/>
                </a:lnTo>
                <a:lnTo>
                  <a:pt x="62484" y="120396"/>
                </a:lnTo>
                <a:lnTo>
                  <a:pt x="57912" y="123444"/>
                </a:lnTo>
                <a:lnTo>
                  <a:pt x="55880" y="124968"/>
                </a:lnTo>
                <a:close/>
              </a:path>
              <a:path w="187959" h="329564">
                <a:moveTo>
                  <a:pt x="187451" y="329184"/>
                </a:moveTo>
                <a:lnTo>
                  <a:pt x="160020" y="329184"/>
                </a:lnTo>
                <a:lnTo>
                  <a:pt x="160020" y="173736"/>
                </a:lnTo>
                <a:lnTo>
                  <a:pt x="159162" y="158853"/>
                </a:lnTo>
                <a:lnTo>
                  <a:pt x="138279" y="119372"/>
                </a:lnTo>
                <a:lnTo>
                  <a:pt x="99060" y="109728"/>
                </a:lnTo>
                <a:lnTo>
                  <a:pt x="169007" y="109728"/>
                </a:lnTo>
                <a:lnTo>
                  <a:pt x="185927" y="146304"/>
                </a:lnTo>
                <a:lnTo>
                  <a:pt x="186809" y="152519"/>
                </a:lnTo>
                <a:lnTo>
                  <a:pt x="187222" y="158853"/>
                </a:lnTo>
                <a:lnTo>
                  <a:pt x="187345" y="163068"/>
                </a:lnTo>
                <a:lnTo>
                  <a:pt x="18745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733357" y="335418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100584" y="425196"/>
                </a:moveTo>
                <a:lnTo>
                  <a:pt x="76200" y="425196"/>
                </a:lnTo>
                <a:lnTo>
                  <a:pt x="67317" y="412623"/>
                </a:lnTo>
                <a:lnTo>
                  <a:pt x="42672" y="374904"/>
                </a:lnTo>
                <a:lnTo>
                  <a:pt x="24026" y="337185"/>
                </a:lnTo>
                <a:lnTo>
                  <a:pt x="10287" y="298513"/>
                </a:lnTo>
                <a:lnTo>
                  <a:pt x="2571" y="257270"/>
                </a:lnTo>
                <a:lnTo>
                  <a:pt x="0" y="211836"/>
                </a:lnTo>
                <a:lnTo>
                  <a:pt x="285" y="196119"/>
                </a:lnTo>
                <a:lnTo>
                  <a:pt x="4572" y="152400"/>
                </a:lnTo>
                <a:lnTo>
                  <a:pt x="14644" y="111894"/>
                </a:lnTo>
                <a:lnTo>
                  <a:pt x="19812" y="99060"/>
                </a:lnTo>
                <a:lnTo>
                  <a:pt x="24693" y="86487"/>
                </a:lnTo>
                <a:lnTo>
                  <a:pt x="44196" y="48768"/>
                </a:lnTo>
                <a:lnTo>
                  <a:pt x="67341" y="12549"/>
                </a:lnTo>
                <a:lnTo>
                  <a:pt x="76200" y="0"/>
                </a:lnTo>
                <a:lnTo>
                  <a:pt x="100584" y="0"/>
                </a:lnTo>
                <a:lnTo>
                  <a:pt x="84558" y="24312"/>
                </a:lnTo>
                <a:lnTo>
                  <a:pt x="70675" y="49339"/>
                </a:lnTo>
                <a:lnTo>
                  <a:pt x="48768" y="102108"/>
                </a:lnTo>
                <a:lnTo>
                  <a:pt x="35052" y="156591"/>
                </a:lnTo>
                <a:lnTo>
                  <a:pt x="30480" y="213360"/>
                </a:lnTo>
                <a:lnTo>
                  <a:pt x="31623" y="241887"/>
                </a:lnTo>
                <a:lnTo>
                  <a:pt x="40767" y="297799"/>
                </a:lnTo>
                <a:lnTo>
                  <a:pt x="59650" y="350615"/>
                </a:lnTo>
                <a:lnTo>
                  <a:pt x="85415" y="400907"/>
                </a:lnTo>
                <a:lnTo>
                  <a:pt x="1005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823758" y="3356263"/>
            <a:ext cx="132051" cy="228600"/>
          </a:xfrm>
          <a:custGeom>
            <a:avLst/>
            <a:gdLst/>
            <a:ahLst/>
            <a:cxnLst/>
            <a:rect l="l" t="t" r="r" b="b"/>
            <a:pathLst>
              <a:path w="193675" h="335279">
                <a:moveTo>
                  <a:pt x="64008" y="99060"/>
                </a:moveTo>
                <a:lnTo>
                  <a:pt x="36576" y="99060"/>
                </a:lnTo>
                <a:lnTo>
                  <a:pt x="36576" y="60960"/>
                </a:lnTo>
                <a:lnTo>
                  <a:pt x="47244" y="16764"/>
                </a:lnTo>
                <a:lnTo>
                  <a:pt x="86868" y="0"/>
                </a:lnTo>
                <a:lnTo>
                  <a:pt x="102108" y="0"/>
                </a:lnTo>
                <a:lnTo>
                  <a:pt x="105156" y="1524"/>
                </a:lnTo>
                <a:lnTo>
                  <a:pt x="109728" y="1524"/>
                </a:lnTo>
                <a:lnTo>
                  <a:pt x="109728" y="24384"/>
                </a:lnTo>
                <a:lnTo>
                  <a:pt x="85344" y="24384"/>
                </a:lnTo>
                <a:lnTo>
                  <a:pt x="80772" y="25908"/>
                </a:lnTo>
                <a:lnTo>
                  <a:pt x="76200" y="28956"/>
                </a:lnTo>
                <a:lnTo>
                  <a:pt x="71628" y="30480"/>
                </a:lnTo>
                <a:lnTo>
                  <a:pt x="68580" y="35052"/>
                </a:lnTo>
                <a:lnTo>
                  <a:pt x="67056" y="38100"/>
                </a:lnTo>
                <a:lnTo>
                  <a:pt x="64008" y="47244"/>
                </a:lnTo>
                <a:lnTo>
                  <a:pt x="64008" y="99060"/>
                </a:lnTo>
                <a:close/>
              </a:path>
              <a:path w="193675" h="335279">
                <a:moveTo>
                  <a:pt x="109728" y="27432"/>
                </a:moveTo>
                <a:lnTo>
                  <a:pt x="97536" y="24384"/>
                </a:lnTo>
                <a:lnTo>
                  <a:pt x="109728" y="24384"/>
                </a:lnTo>
                <a:lnTo>
                  <a:pt x="109728" y="27432"/>
                </a:lnTo>
                <a:close/>
              </a:path>
              <a:path w="193675" h="335279">
                <a:moveTo>
                  <a:pt x="108204" y="121920"/>
                </a:moveTo>
                <a:lnTo>
                  <a:pt x="0" y="121920"/>
                </a:lnTo>
                <a:lnTo>
                  <a:pt x="0" y="99060"/>
                </a:lnTo>
                <a:lnTo>
                  <a:pt x="108204" y="99060"/>
                </a:lnTo>
                <a:lnTo>
                  <a:pt x="108204" y="121920"/>
                </a:lnTo>
                <a:close/>
              </a:path>
              <a:path w="193675" h="335279">
                <a:moveTo>
                  <a:pt x="64008" y="335280"/>
                </a:moveTo>
                <a:lnTo>
                  <a:pt x="36576" y="335280"/>
                </a:lnTo>
                <a:lnTo>
                  <a:pt x="36576" y="121920"/>
                </a:lnTo>
                <a:lnTo>
                  <a:pt x="64008" y="121920"/>
                </a:lnTo>
                <a:lnTo>
                  <a:pt x="64008" y="335280"/>
                </a:lnTo>
                <a:close/>
              </a:path>
              <a:path w="193675" h="335279">
                <a:moveTo>
                  <a:pt x="192024" y="335280"/>
                </a:moveTo>
                <a:lnTo>
                  <a:pt x="164592" y="335280"/>
                </a:lnTo>
                <a:lnTo>
                  <a:pt x="164592" y="99060"/>
                </a:lnTo>
                <a:lnTo>
                  <a:pt x="192024" y="99060"/>
                </a:lnTo>
                <a:lnTo>
                  <a:pt x="192024" y="335280"/>
                </a:lnTo>
                <a:close/>
              </a:path>
              <a:path w="193675" h="335279">
                <a:moveTo>
                  <a:pt x="193548" y="47244"/>
                </a:moveTo>
                <a:lnTo>
                  <a:pt x="163068" y="47244"/>
                </a:lnTo>
                <a:lnTo>
                  <a:pt x="163068" y="6096"/>
                </a:lnTo>
                <a:lnTo>
                  <a:pt x="193548" y="6096"/>
                </a:lnTo>
                <a:lnTo>
                  <a:pt x="193548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009235" y="3360421"/>
            <a:ext cx="0" cy="224703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183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6050280" y="337912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52"/>
                </a:lnTo>
                <a:lnTo>
                  <a:pt x="36576" y="283464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5176"/>
                </a:lnTo>
                <a:lnTo>
                  <a:pt x="62484" y="269748"/>
                </a:lnTo>
                <a:lnTo>
                  <a:pt x="62484" y="272796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2964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145876" y="3418609"/>
            <a:ext cx="144434" cy="170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327717" y="3418609"/>
            <a:ext cx="72736" cy="16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509558" y="3418609"/>
            <a:ext cx="143395" cy="1704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6678930" y="3418608"/>
            <a:ext cx="149629" cy="1704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6863888" y="3423805"/>
            <a:ext cx="127808" cy="1652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037416" y="3418608"/>
            <a:ext cx="127808" cy="1662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194319" y="3379124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4676" y="307848"/>
                </a:lnTo>
                <a:lnTo>
                  <a:pt x="65198" y="307252"/>
                </a:lnTo>
                <a:lnTo>
                  <a:pt x="34123" y="273177"/>
                </a:lnTo>
                <a:lnTo>
                  <a:pt x="33528" y="260604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67056" y="280416"/>
                </a:lnTo>
                <a:lnTo>
                  <a:pt x="71628" y="281940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1752"/>
                </a:lnTo>
                <a:lnTo>
                  <a:pt x="103632" y="303276"/>
                </a:lnTo>
                <a:lnTo>
                  <a:pt x="99060" y="304800"/>
                </a:lnTo>
                <a:lnTo>
                  <a:pt x="92964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1440" y="283464"/>
                </a:lnTo>
                <a:lnTo>
                  <a:pt x="96012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291993" y="3354185"/>
            <a:ext cx="68840" cy="290080"/>
          </a:xfrm>
          <a:custGeom>
            <a:avLst/>
            <a:gdLst/>
            <a:ahLst/>
            <a:cxnLst/>
            <a:rect l="l" t="t" r="r" b="b"/>
            <a:pathLst>
              <a:path w="100965" h="425450">
                <a:moveTo>
                  <a:pt x="24384" y="425196"/>
                </a:moveTo>
                <a:lnTo>
                  <a:pt x="0" y="425196"/>
                </a:lnTo>
                <a:lnTo>
                  <a:pt x="16025" y="400883"/>
                </a:lnTo>
                <a:lnTo>
                  <a:pt x="29908" y="375856"/>
                </a:lnTo>
                <a:lnTo>
                  <a:pt x="51816" y="323088"/>
                </a:lnTo>
                <a:lnTo>
                  <a:pt x="65532" y="268604"/>
                </a:lnTo>
                <a:lnTo>
                  <a:pt x="70104" y="211835"/>
                </a:lnTo>
                <a:lnTo>
                  <a:pt x="68961" y="183308"/>
                </a:lnTo>
                <a:lnTo>
                  <a:pt x="59817" y="127396"/>
                </a:lnTo>
                <a:lnTo>
                  <a:pt x="40933" y="74580"/>
                </a:lnTo>
                <a:lnTo>
                  <a:pt x="15168" y="24288"/>
                </a:lnTo>
                <a:lnTo>
                  <a:pt x="0" y="0"/>
                </a:lnTo>
                <a:lnTo>
                  <a:pt x="24384" y="0"/>
                </a:lnTo>
                <a:lnTo>
                  <a:pt x="49887" y="37718"/>
                </a:lnTo>
                <a:lnTo>
                  <a:pt x="70485" y="75437"/>
                </a:lnTo>
                <a:lnTo>
                  <a:pt x="80772" y="100583"/>
                </a:lnTo>
                <a:lnTo>
                  <a:pt x="85939" y="113418"/>
                </a:lnTo>
                <a:lnTo>
                  <a:pt x="96012" y="153923"/>
                </a:lnTo>
                <a:lnTo>
                  <a:pt x="100298" y="197643"/>
                </a:lnTo>
                <a:lnTo>
                  <a:pt x="100584" y="213359"/>
                </a:lnTo>
                <a:lnTo>
                  <a:pt x="100298" y="229076"/>
                </a:lnTo>
                <a:lnTo>
                  <a:pt x="96012" y="272795"/>
                </a:lnTo>
                <a:lnTo>
                  <a:pt x="85296" y="313301"/>
                </a:lnTo>
                <a:lnTo>
                  <a:pt x="70294" y="351282"/>
                </a:lnTo>
                <a:lnTo>
                  <a:pt x="49244" y="388119"/>
                </a:lnTo>
                <a:lnTo>
                  <a:pt x="33242" y="412646"/>
                </a:lnTo>
                <a:lnTo>
                  <a:pt x="24384" y="425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162896" y="4168833"/>
            <a:ext cx="135081" cy="1610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322916" y="4163637"/>
            <a:ext cx="144434" cy="170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504757" y="4163636"/>
            <a:ext cx="72736" cy="1662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591001" y="4163637"/>
            <a:ext cx="149629" cy="17041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764530" y="4247803"/>
            <a:ext cx="80097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30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881947" y="4163638"/>
            <a:ext cx="147638" cy="229899"/>
          </a:xfrm>
          <a:custGeom>
            <a:avLst/>
            <a:gdLst/>
            <a:ahLst/>
            <a:cxnLst/>
            <a:rect l="l" t="t" r="r" b="b"/>
            <a:pathLst>
              <a:path w="216534" h="337185">
                <a:moveTo>
                  <a:pt x="50801" y="48768"/>
                </a:moveTo>
                <a:lnTo>
                  <a:pt x="28956" y="48768"/>
                </a:lnTo>
                <a:lnTo>
                  <a:pt x="31765" y="43076"/>
                </a:lnTo>
                <a:lnTo>
                  <a:pt x="64008" y="13716"/>
                </a:lnTo>
                <a:lnTo>
                  <a:pt x="71628" y="9144"/>
                </a:lnTo>
                <a:lnTo>
                  <a:pt x="86868" y="3048"/>
                </a:lnTo>
                <a:lnTo>
                  <a:pt x="102108" y="0"/>
                </a:lnTo>
                <a:lnTo>
                  <a:pt x="109728" y="0"/>
                </a:lnTo>
                <a:lnTo>
                  <a:pt x="147875" y="5143"/>
                </a:lnTo>
                <a:lnTo>
                  <a:pt x="181043" y="24384"/>
                </a:lnTo>
                <a:lnTo>
                  <a:pt x="106680" y="24384"/>
                </a:lnTo>
                <a:lnTo>
                  <a:pt x="97559" y="24717"/>
                </a:lnTo>
                <a:lnTo>
                  <a:pt x="58293" y="40957"/>
                </a:lnTo>
                <a:lnTo>
                  <a:pt x="52339" y="46791"/>
                </a:lnTo>
                <a:lnTo>
                  <a:pt x="50801" y="48768"/>
                </a:lnTo>
                <a:close/>
              </a:path>
              <a:path w="216534" h="337185">
                <a:moveTo>
                  <a:pt x="27432" y="336804"/>
                </a:moveTo>
                <a:lnTo>
                  <a:pt x="0" y="336804"/>
                </a:lnTo>
                <a:lnTo>
                  <a:pt x="0" y="7620"/>
                </a:lnTo>
                <a:lnTo>
                  <a:pt x="27432" y="7620"/>
                </a:lnTo>
                <a:lnTo>
                  <a:pt x="27432" y="48768"/>
                </a:lnTo>
                <a:lnTo>
                  <a:pt x="50801" y="48768"/>
                </a:lnTo>
                <a:lnTo>
                  <a:pt x="32004" y="85344"/>
                </a:lnTo>
                <a:lnTo>
                  <a:pt x="27474" y="123444"/>
                </a:lnTo>
                <a:lnTo>
                  <a:pt x="27532" y="128492"/>
                </a:lnTo>
                <a:lnTo>
                  <a:pt x="35480" y="171926"/>
                </a:lnTo>
                <a:lnTo>
                  <a:pt x="57600" y="205740"/>
                </a:lnTo>
                <a:lnTo>
                  <a:pt x="27432" y="205740"/>
                </a:lnTo>
                <a:lnTo>
                  <a:pt x="27432" y="336804"/>
                </a:lnTo>
                <a:close/>
              </a:path>
              <a:path w="216534" h="337185">
                <a:moveTo>
                  <a:pt x="176711" y="225552"/>
                </a:moveTo>
                <a:lnTo>
                  <a:pt x="106680" y="225552"/>
                </a:lnTo>
                <a:lnTo>
                  <a:pt x="116681" y="224980"/>
                </a:lnTo>
                <a:lnTo>
                  <a:pt x="126111" y="223266"/>
                </a:lnTo>
                <a:lnTo>
                  <a:pt x="163401" y="200120"/>
                </a:lnTo>
                <a:lnTo>
                  <a:pt x="182880" y="158496"/>
                </a:lnTo>
                <a:lnTo>
                  <a:pt x="187327" y="114704"/>
                </a:lnTo>
                <a:lnTo>
                  <a:pt x="186928" y="106227"/>
                </a:lnTo>
                <a:lnTo>
                  <a:pt x="177641" y="69127"/>
                </a:lnTo>
                <a:lnTo>
                  <a:pt x="163068" y="48768"/>
                </a:lnTo>
                <a:lnTo>
                  <a:pt x="157972" y="42481"/>
                </a:lnTo>
                <a:lnTo>
                  <a:pt x="122682" y="25717"/>
                </a:lnTo>
                <a:lnTo>
                  <a:pt x="106680" y="24384"/>
                </a:lnTo>
                <a:lnTo>
                  <a:pt x="181043" y="24384"/>
                </a:lnTo>
                <a:lnTo>
                  <a:pt x="206573" y="63769"/>
                </a:lnTo>
                <a:lnTo>
                  <a:pt x="215884" y="110894"/>
                </a:lnTo>
                <a:lnTo>
                  <a:pt x="216408" y="123444"/>
                </a:lnTo>
                <a:lnTo>
                  <a:pt x="215860" y="135993"/>
                </a:lnTo>
                <a:lnTo>
                  <a:pt x="205716" y="183118"/>
                </a:lnTo>
                <a:lnTo>
                  <a:pt x="183332" y="219551"/>
                </a:lnTo>
                <a:lnTo>
                  <a:pt x="176711" y="225552"/>
                </a:lnTo>
                <a:close/>
              </a:path>
              <a:path w="216534" h="337185">
                <a:moveTo>
                  <a:pt x="111252" y="249936"/>
                </a:moveTo>
                <a:lnTo>
                  <a:pt x="62484" y="237744"/>
                </a:lnTo>
                <a:lnTo>
                  <a:pt x="27432" y="205740"/>
                </a:lnTo>
                <a:lnTo>
                  <a:pt x="57600" y="205740"/>
                </a:lnTo>
                <a:lnTo>
                  <a:pt x="59245" y="207454"/>
                </a:lnTo>
                <a:lnTo>
                  <a:pt x="65698" y="212431"/>
                </a:lnTo>
                <a:lnTo>
                  <a:pt x="80533" y="220408"/>
                </a:lnTo>
                <a:lnTo>
                  <a:pt x="88773" y="223266"/>
                </a:lnTo>
                <a:lnTo>
                  <a:pt x="97583" y="224980"/>
                </a:lnTo>
                <a:lnTo>
                  <a:pt x="106680" y="225552"/>
                </a:lnTo>
                <a:lnTo>
                  <a:pt x="176711" y="225552"/>
                </a:lnTo>
                <a:lnTo>
                  <a:pt x="175450" y="226695"/>
                </a:lnTo>
                <a:lnTo>
                  <a:pt x="136398" y="246888"/>
                </a:lnTo>
                <a:lnTo>
                  <a:pt x="124396" y="249126"/>
                </a:lnTo>
                <a:lnTo>
                  <a:pt x="111252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6061709" y="4163637"/>
            <a:ext cx="151707" cy="1704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6238431" y="4105448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2519" y="334684"/>
                </a:lnTo>
                <a:lnTo>
                  <a:pt x="48061" y="319492"/>
                </a:lnTo>
                <a:lnTo>
                  <a:pt x="17986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298" y="114204"/>
                </a:lnTo>
                <a:lnTo>
                  <a:pt x="68397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401" y="110275"/>
                </a:lnTo>
                <a:lnTo>
                  <a:pt x="58372" y="127635"/>
                </a:lnTo>
                <a:lnTo>
                  <a:pt x="34488" y="165496"/>
                </a:lnTo>
                <a:lnTo>
                  <a:pt x="28249" y="205906"/>
                </a:lnTo>
                <a:lnTo>
                  <a:pt x="28845" y="216408"/>
                </a:lnTo>
                <a:lnTo>
                  <a:pt x="29154" y="227552"/>
                </a:lnTo>
                <a:lnTo>
                  <a:pt x="38417" y="265295"/>
                </a:lnTo>
                <a:lnTo>
                  <a:pt x="64087" y="296799"/>
                </a:lnTo>
                <a:lnTo>
                  <a:pt x="100758" y="310372"/>
                </a:lnTo>
                <a:lnTo>
                  <a:pt x="109617" y="310896"/>
                </a:lnTo>
                <a:lnTo>
                  <a:pt x="170206" y="310896"/>
                </a:lnTo>
                <a:lnTo>
                  <a:pt x="168791" y="312158"/>
                </a:lnTo>
                <a:lnTo>
                  <a:pt x="163528" y="316039"/>
                </a:lnTo>
                <a:lnTo>
                  <a:pt x="157980" y="319635"/>
                </a:lnTo>
                <a:lnTo>
                  <a:pt x="152289" y="323088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206" y="310896"/>
                </a:moveTo>
                <a:lnTo>
                  <a:pt x="109617" y="310896"/>
                </a:lnTo>
                <a:lnTo>
                  <a:pt x="118737" y="310348"/>
                </a:lnTo>
                <a:lnTo>
                  <a:pt x="127714" y="308800"/>
                </a:lnTo>
                <a:lnTo>
                  <a:pt x="163957" y="287631"/>
                </a:lnTo>
                <a:lnTo>
                  <a:pt x="184382" y="248126"/>
                </a:lnTo>
                <a:lnTo>
                  <a:pt x="187174" y="239220"/>
                </a:lnTo>
                <a:lnTo>
                  <a:pt x="189055" y="229743"/>
                </a:lnTo>
                <a:lnTo>
                  <a:pt x="190079" y="219694"/>
                </a:lnTo>
                <a:lnTo>
                  <a:pt x="190345" y="210312"/>
                </a:lnTo>
                <a:lnTo>
                  <a:pt x="190300" y="205906"/>
                </a:lnTo>
                <a:lnTo>
                  <a:pt x="181483" y="161829"/>
                </a:lnTo>
                <a:lnTo>
                  <a:pt x="157242" y="126301"/>
                </a:lnTo>
                <a:lnTo>
                  <a:pt x="118713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206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428584" y="4105448"/>
            <a:ext cx="148936" cy="228600"/>
          </a:xfrm>
          <a:custGeom>
            <a:avLst/>
            <a:gdLst/>
            <a:ahLst/>
            <a:cxnLst/>
            <a:rect l="l" t="t" r="r" b="b"/>
            <a:pathLst>
              <a:path w="218440" h="335279">
                <a:moveTo>
                  <a:pt x="217821" y="129540"/>
                </a:moveTo>
                <a:lnTo>
                  <a:pt x="190389" y="129540"/>
                </a:lnTo>
                <a:lnTo>
                  <a:pt x="190389" y="0"/>
                </a:lnTo>
                <a:lnTo>
                  <a:pt x="217821" y="0"/>
                </a:lnTo>
                <a:lnTo>
                  <a:pt x="217821" y="129540"/>
                </a:lnTo>
                <a:close/>
              </a:path>
              <a:path w="218440" h="335279">
                <a:moveTo>
                  <a:pt x="114189" y="335280"/>
                </a:moveTo>
                <a:lnTo>
                  <a:pt x="106569" y="335280"/>
                </a:lnTo>
                <a:lnTo>
                  <a:pt x="93162" y="334684"/>
                </a:lnTo>
                <a:lnTo>
                  <a:pt x="48061" y="319492"/>
                </a:lnTo>
                <a:lnTo>
                  <a:pt x="18843" y="290155"/>
                </a:lnTo>
                <a:lnTo>
                  <a:pt x="3103" y="247388"/>
                </a:lnTo>
                <a:lnTo>
                  <a:pt x="0" y="205906"/>
                </a:lnTo>
                <a:lnTo>
                  <a:pt x="198" y="198000"/>
                </a:lnTo>
                <a:lnTo>
                  <a:pt x="9723" y="151923"/>
                </a:lnTo>
                <a:lnTo>
                  <a:pt x="32964" y="114204"/>
                </a:lnTo>
                <a:lnTo>
                  <a:pt x="69255" y="90487"/>
                </a:lnTo>
                <a:lnTo>
                  <a:pt x="105045" y="85343"/>
                </a:lnTo>
                <a:lnTo>
                  <a:pt x="117594" y="85939"/>
                </a:lnTo>
                <a:lnTo>
                  <a:pt x="164671" y="102322"/>
                </a:lnTo>
                <a:lnTo>
                  <a:pt x="174143" y="109728"/>
                </a:lnTo>
                <a:lnTo>
                  <a:pt x="109617" y="109728"/>
                </a:lnTo>
                <a:lnTo>
                  <a:pt x="99615" y="110275"/>
                </a:lnTo>
                <a:lnTo>
                  <a:pt x="58944" y="127635"/>
                </a:lnTo>
                <a:lnTo>
                  <a:pt x="34703" y="165496"/>
                </a:lnTo>
                <a:lnTo>
                  <a:pt x="28892" y="205906"/>
                </a:lnTo>
                <a:lnTo>
                  <a:pt x="28936" y="219694"/>
                </a:lnTo>
                <a:lnTo>
                  <a:pt x="34941" y="257556"/>
                </a:lnTo>
                <a:lnTo>
                  <a:pt x="57682" y="291941"/>
                </a:lnTo>
                <a:lnTo>
                  <a:pt x="93615" y="308991"/>
                </a:lnTo>
                <a:lnTo>
                  <a:pt x="109617" y="310896"/>
                </a:lnTo>
                <a:lnTo>
                  <a:pt x="170577" y="310896"/>
                </a:lnTo>
                <a:lnTo>
                  <a:pt x="167529" y="313944"/>
                </a:lnTo>
                <a:lnTo>
                  <a:pt x="159909" y="318516"/>
                </a:lnTo>
                <a:lnTo>
                  <a:pt x="153813" y="323088"/>
                </a:lnTo>
                <a:lnTo>
                  <a:pt x="142192" y="327660"/>
                </a:lnTo>
                <a:lnTo>
                  <a:pt x="136025" y="329946"/>
                </a:lnTo>
                <a:lnTo>
                  <a:pt x="129429" y="332232"/>
                </a:lnTo>
                <a:lnTo>
                  <a:pt x="114189" y="335280"/>
                </a:lnTo>
                <a:close/>
              </a:path>
              <a:path w="218440" h="335279">
                <a:moveTo>
                  <a:pt x="170577" y="310896"/>
                </a:moveTo>
                <a:lnTo>
                  <a:pt x="109617" y="310896"/>
                </a:lnTo>
                <a:lnTo>
                  <a:pt x="119380" y="310348"/>
                </a:lnTo>
                <a:lnTo>
                  <a:pt x="128286" y="308800"/>
                </a:lnTo>
                <a:lnTo>
                  <a:pt x="164814" y="287631"/>
                </a:lnTo>
                <a:lnTo>
                  <a:pt x="185817" y="248412"/>
                </a:lnTo>
                <a:lnTo>
                  <a:pt x="190300" y="205906"/>
                </a:lnTo>
                <a:lnTo>
                  <a:pt x="190079" y="198762"/>
                </a:lnTo>
                <a:lnTo>
                  <a:pt x="189055" y="189166"/>
                </a:lnTo>
                <a:lnTo>
                  <a:pt x="187174" y="179855"/>
                </a:lnTo>
                <a:lnTo>
                  <a:pt x="184293" y="170688"/>
                </a:lnTo>
                <a:lnTo>
                  <a:pt x="181697" y="161829"/>
                </a:lnTo>
                <a:lnTo>
                  <a:pt x="157813" y="126301"/>
                </a:lnTo>
                <a:lnTo>
                  <a:pt x="119356" y="110061"/>
                </a:lnTo>
                <a:lnTo>
                  <a:pt x="109617" y="109728"/>
                </a:lnTo>
                <a:lnTo>
                  <a:pt x="174143" y="109728"/>
                </a:lnTo>
                <a:lnTo>
                  <a:pt x="174387" y="109918"/>
                </a:lnTo>
                <a:lnTo>
                  <a:pt x="182959" y="118943"/>
                </a:lnTo>
                <a:lnTo>
                  <a:pt x="190389" y="129540"/>
                </a:lnTo>
                <a:lnTo>
                  <a:pt x="217821" y="129540"/>
                </a:lnTo>
                <a:lnTo>
                  <a:pt x="217821" y="286512"/>
                </a:lnTo>
                <a:lnTo>
                  <a:pt x="188865" y="286512"/>
                </a:lnTo>
                <a:lnTo>
                  <a:pt x="185412" y="292846"/>
                </a:lnTo>
                <a:lnTo>
                  <a:pt x="181816" y="298323"/>
                </a:lnTo>
                <a:lnTo>
                  <a:pt x="177890" y="303276"/>
                </a:lnTo>
                <a:lnTo>
                  <a:pt x="173625" y="307848"/>
                </a:lnTo>
                <a:lnTo>
                  <a:pt x="170577" y="310896"/>
                </a:lnTo>
                <a:close/>
              </a:path>
              <a:path w="218440" h="335279">
                <a:moveTo>
                  <a:pt x="217821" y="329184"/>
                </a:moveTo>
                <a:lnTo>
                  <a:pt x="190389" y="329184"/>
                </a:lnTo>
                <a:lnTo>
                  <a:pt x="190389" y="286512"/>
                </a:lnTo>
                <a:lnTo>
                  <a:pt x="217821" y="286512"/>
                </a:lnTo>
                <a:lnTo>
                  <a:pt x="217821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635288" y="4168832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624897" y="4105448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693477" y="4163637"/>
            <a:ext cx="127808" cy="166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861810" y="4163636"/>
            <a:ext cx="148936" cy="232930"/>
          </a:xfrm>
          <a:custGeom>
            <a:avLst/>
            <a:gdLst/>
            <a:ahLst/>
            <a:cxnLst/>
            <a:rect l="l" t="t" r="r" b="b"/>
            <a:pathLst>
              <a:path w="218440" h="341629">
                <a:moveTo>
                  <a:pt x="105156" y="249936"/>
                </a:moveTo>
                <a:lnTo>
                  <a:pt x="57912" y="239268"/>
                </a:lnTo>
                <a:lnTo>
                  <a:pt x="25908" y="211836"/>
                </a:lnTo>
                <a:lnTo>
                  <a:pt x="6096" y="172212"/>
                </a:lnTo>
                <a:lnTo>
                  <a:pt x="0" y="123444"/>
                </a:lnTo>
                <a:lnTo>
                  <a:pt x="309" y="110894"/>
                </a:lnTo>
                <a:lnTo>
                  <a:pt x="8953" y="63769"/>
                </a:lnTo>
                <a:lnTo>
                  <a:pt x="31551" y="27360"/>
                </a:lnTo>
                <a:lnTo>
                  <a:pt x="68532" y="5143"/>
                </a:lnTo>
                <a:lnTo>
                  <a:pt x="106680" y="0"/>
                </a:lnTo>
                <a:lnTo>
                  <a:pt x="114300" y="0"/>
                </a:lnTo>
                <a:lnTo>
                  <a:pt x="129540" y="3048"/>
                </a:lnTo>
                <a:lnTo>
                  <a:pt x="144780" y="9144"/>
                </a:lnTo>
                <a:lnTo>
                  <a:pt x="152400" y="13716"/>
                </a:lnTo>
                <a:lnTo>
                  <a:pt x="160020" y="16764"/>
                </a:lnTo>
                <a:lnTo>
                  <a:pt x="167640" y="21336"/>
                </a:lnTo>
                <a:lnTo>
                  <a:pt x="170688" y="24384"/>
                </a:lnTo>
                <a:lnTo>
                  <a:pt x="109728" y="24384"/>
                </a:lnTo>
                <a:lnTo>
                  <a:pt x="100869" y="24693"/>
                </a:lnTo>
                <a:lnTo>
                  <a:pt x="64198" y="37338"/>
                </a:lnTo>
                <a:lnTo>
                  <a:pt x="38528" y="69127"/>
                </a:lnTo>
                <a:lnTo>
                  <a:pt x="29265" y="106227"/>
                </a:lnTo>
                <a:lnTo>
                  <a:pt x="28956" y="117348"/>
                </a:lnTo>
                <a:lnTo>
                  <a:pt x="28360" y="128492"/>
                </a:lnTo>
                <a:lnTo>
                  <a:pt x="34599" y="168259"/>
                </a:lnTo>
                <a:lnTo>
                  <a:pt x="58483" y="206121"/>
                </a:lnTo>
                <a:lnTo>
                  <a:pt x="99512" y="224980"/>
                </a:lnTo>
                <a:lnTo>
                  <a:pt x="109728" y="225552"/>
                </a:lnTo>
                <a:lnTo>
                  <a:pt x="172505" y="225552"/>
                </a:lnTo>
                <a:lnTo>
                  <a:pt x="164782" y="231457"/>
                </a:lnTo>
                <a:lnTo>
                  <a:pt x="153924" y="237744"/>
                </a:lnTo>
                <a:lnTo>
                  <a:pt x="142232" y="242863"/>
                </a:lnTo>
                <a:lnTo>
                  <a:pt x="130111" y="246697"/>
                </a:lnTo>
                <a:lnTo>
                  <a:pt x="117705" y="249102"/>
                </a:lnTo>
                <a:lnTo>
                  <a:pt x="105156" y="249936"/>
                </a:lnTo>
                <a:close/>
              </a:path>
              <a:path w="218440" h="341629">
                <a:moveTo>
                  <a:pt x="217932" y="48768"/>
                </a:moveTo>
                <a:lnTo>
                  <a:pt x="190500" y="48768"/>
                </a:lnTo>
                <a:lnTo>
                  <a:pt x="190500" y="7620"/>
                </a:lnTo>
                <a:lnTo>
                  <a:pt x="217932" y="7620"/>
                </a:lnTo>
                <a:lnTo>
                  <a:pt x="217932" y="48768"/>
                </a:lnTo>
                <a:close/>
              </a:path>
              <a:path w="218440" h="341629">
                <a:moveTo>
                  <a:pt x="172505" y="225552"/>
                </a:moveTo>
                <a:lnTo>
                  <a:pt x="109728" y="225552"/>
                </a:lnTo>
                <a:lnTo>
                  <a:pt x="118824" y="224980"/>
                </a:lnTo>
                <a:lnTo>
                  <a:pt x="127635" y="223266"/>
                </a:lnTo>
                <a:lnTo>
                  <a:pt x="135874" y="220408"/>
                </a:lnTo>
                <a:lnTo>
                  <a:pt x="143256" y="216408"/>
                </a:lnTo>
                <a:lnTo>
                  <a:pt x="150733" y="212431"/>
                </a:lnTo>
                <a:lnTo>
                  <a:pt x="177927" y="180213"/>
                </a:lnTo>
                <a:lnTo>
                  <a:pt x="190190" y="134993"/>
                </a:lnTo>
                <a:lnTo>
                  <a:pt x="190454" y="123444"/>
                </a:lnTo>
                <a:lnTo>
                  <a:pt x="190190" y="114704"/>
                </a:lnTo>
                <a:lnTo>
                  <a:pt x="189166" y="104584"/>
                </a:lnTo>
                <a:lnTo>
                  <a:pt x="187285" y="94749"/>
                </a:lnTo>
                <a:lnTo>
                  <a:pt x="184404" y="85344"/>
                </a:lnTo>
                <a:lnTo>
                  <a:pt x="181808" y="76485"/>
                </a:lnTo>
                <a:lnTo>
                  <a:pt x="158115" y="40957"/>
                </a:lnTo>
                <a:lnTo>
                  <a:pt x="118848" y="24717"/>
                </a:lnTo>
                <a:lnTo>
                  <a:pt x="109728" y="24384"/>
                </a:lnTo>
                <a:lnTo>
                  <a:pt x="170688" y="24384"/>
                </a:lnTo>
                <a:lnTo>
                  <a:pt x="188976" y="48768"/>
                </a:lnTo>
                <a:lnTo>
                  <a:pt x="217932" y="48768"/>
                </a:lnTo>
                <a:lnTo>
                  <a:pt x="217932" y="205740"/>
                </a:lnTo>
                <a:lnTo>
                  <a:pt x="190500" y="205740"/>
                </a:lnTo>
                <a:lnTo>
                  <a:pt x="183070" y="215455"/>
                </a:lnTo>
                <a:lnTo>
                  <a:pt x="174498" y="224028"/>
                </a:lnTo>
                <a:lnTo>
                  <a:pt x="172505" y="225552"/>
                </a:lnTo>
                <a:close/>
              </a:path>
              <a:path w="218440" h="341629">
                <a:moveTo>
                  <a:pt x="183861" y="316992"/>
                </a:moveTo>
                <a:lnTo>
                  <a:pt x="106680" y="316992"/>
                </a:lnTo>
                <a:lnTo>
                  <a:pt x="119800" y="316396"/>
                </a:lnTo>
                <a:lnTo>
                  <a:pt x="131635" y="314515"/>
                </a:lnTo>
                <a:lnTo>
                  <a:pt x="166116" y="295084"/>
                </a:lnTo>
                <a:lnTo>
                  <a:pt x="186009" y="255270"/>
                </a:lnTo>
                <a:lnTo>
                  <a:pt x="190238" y="215788"/>
                </a:lnTo>
                <a:lnTo>
                  <a:pt x="190500" y="205740"/>
                </a:lnTo>
                <a:lnTo>
                  <a:pt x="217932" y="205740"/>
                </a:lnTo>
                <a:lnTo>
                  <a:pt x="216789" y="243840"/>
                </a:lnTo>
                <a:lnTo>
                  <a:pt x="206502" y="286893"/>
                </a:lnTo>
                <a:lnTo>
                  <a:pt x="188761" y="312491"/>
                </a:lnTo>
                <a:lnTo>
                  <a:pt x="183861" y="316992"/>
                </a:lnTo>
                <a:close/>
              </a:path>
              <a:path w="218440" h="341629">
                <a:moveTo>
                  <a:pt x="106680" y="341376"/>
                </a:moveTo>
                <a:lnTo>
                  <a:pt x="60960" y="333756"/>
                </a:lnTo>
                <a:lnTo>
                  <a:pt x="25074" y="312801"/>
                </a:lnTo>
                <a:lnTo>
                  <a:pt x="13716" y="295656"/>
                </a:lnTo>
                <a:lnTo>
                  <a:pt x="9144" y="288036"/>
                </a:lnTo>
                <a:lnTo>
                  <a:pt x="6096" y="280416"/>
                </a:lnTo>
                <a:lnTo>
                  <a:pt x="6096" y="272796"/>
                </a:lnTo>
                <a:lnTo>
                  <a:pt x="35052" y="272796"/>
                </a:lnTo>
                <a:lnTo>
                  <a:pt x="38100" y="281940"/>
                </a:lnTo>
                <a:lnTo>
                  <a:pt x="41148" y="289560"/>
                </a:lnTo>
                <a:lnTo>
                  <a:pt x="45720" y="294132"/>
                </a:lnTo>
                <a:lnTo>
                  <a:pt x="50292" y="300228"/>
                </a:lnTo>
                <a:lnTo>
                  <a:pt x="56388" y="304800"/>
                </a:lnTo>
                <a:lnTo>
                  <a:pt x="74676" y="313944"/>
                </a:lnTo>
                <a:lnTo>
                  <a:pt x="82296" y="313944"/>
                </a:lnTo>
                <a:lnTo>
                  <a:pt x="97536" y="316992"/>
                </a:lnTo>
                <a:lnTo>
                  <a:pt x="183861" y="316992"/>
                </a:lnTo>
                <a:lnTo>
                  <a:pt x="181165" y="319468"/>
                </a:lnTo>
                <a:lnTo>
                  <a:pt x="137541" y="338899"/>
                </a:lnTo>
                <a:lnTo>
                  <a:pt x="122967" y="340780"/>
                </a:lnTo>
                <a:lnTo>
                  <a:pt x="106680" y="3413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720888" y="4907626"/>
            <a:ext cx="126769" cy="17041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868439" y="4868141"/>
            <a:ext cx="72736" cy="209983"/>
          </a:xfrm>
          <a:custGeom>
            <a:avLst/>
            <a:gdLst/>
            <a:ahLst/>
            <a:cxnLst/>
            <a:rect l="l" t="t" r="r" b="b"/>
            <a:pathLst>
              <a:path w="106679" h="307975">
                <a:moveTo>
                  <a:pt x="60960" y="65532"/>
                </a:moveTo>
                <a:lnTo>
                  <a:pt x="33528" y="65532"/>
                </a:lnTo>
                <a:lnTo>
                  <a:pt x="33528" y="0"/>
                </a:lnTo>
                <a:lnTo>
                  <a:pt x="60960" y="0"/>
                </a:lnTo>
                <a:lnTo>
                  <a:pt x="60960" y="65532"/>
                </a:lnTo>
                <a:close/>
              </a:path>
              <a:path w="106679" h="307975">
                <a:moveTo>
                  <a:pt x="105156" y="88392"/>
                </a:moveTo>
                <a:lnTo>
                  <a:pt x="0" y="88392"/>
                </a:lnTo>
                <a:lnTo>
                  <a:pt x="0" y="65532"/>
                </a:lnTo>
                <a:lnTo>
                  <a:pt x="105156" y="65532"/>
                </a:lnTo>
                <a:lnTo>
                  <a:pt x="105156" y="88392"/>
                </a:lnTo>
                <a:close/>
              </a:path>
              <a:path w="106679" h="307975">
                <a:moveTo>
                  <a:pt x="88392" y="307848"/>
                </a:moveTo>
                <a:lnTo>
                  <a:pt x="76200" y="307848"/>
                </a:lnTo>
                <a:lnTo>
                  <a:pt x="66484" y="307276"/>
                </a:lnTo>
                <a:lnTo>
                  <a:pt x="36004" y="283845"/>
                </a:lnTo>
                <a:lnTo>
                  <a:pt x="33528" y="262128"/>
                </a:lnTo>
                <a:lnTo>
                  <a:pt x="33528" y="88392"/>
                </a:lnTo>
                <a:lnTo>
                  <a:pt x="60960" y="88392"/>
                </a:lnTo>
                <a:lnTo>
                  <a:pt x="60960" y="269748"/>
                </a:lnTo>
                <a:lnTo>
                  <a:pt x="65532" y="278892"/>
                </a:lnTo>
                <a:lnTo>
                  <a:pt x="74676" y="283464"/>
                </a:lnTo>
                <a:lnTo>
                  <a:pt x="106680" y="283464"/>
                </a:lnTo>
                <a:lnTo>
                  <a:pt x="106680" y="303276"/>
                </a:lnTo>
                <a:lnTo>
                  <a:pt x="103632" y="303276"/>
                </a:lnTo>
                <a:lnTo>
                  <a:pt x="94488" y="306324"/>
                </a:lnTo>
                <a:lnTo>
                  <a:pt x="88392" y="307848"/>
                </a:lnTo>
                <a:close/>
              </a:path>
              <a:path w="106679" h="307975">
                <a:moveTo>
                  <a:pt x="106680" y="283464"/>
                </a:moveTo>
                <a:lnTo>
                  <a:pt x="96012" y="283464"/>
                </a:lnTo>
                <a:lnTo>
                  <a:pt x="99060" y="281940"/>
                </a:lnTo>
                <a:lnTo>
                  <a:pt x="103632" y="281940"/>
                </a:lnTo>
                <a:lnTo>
                  <a:pt x="106680" y="280416"/>
                </a:lnTo>
                <a:lnTo>
                  <a:pt x="106680" y="283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972348" y="4907626"/>
            <a:ext cx="72736" cy="1662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086648" y="4912822"/>
            <a:ext cx="0" cy="161059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621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076257" y="4849438"/>
            <a:ext cx="20782" cy="28142"/>
          </a:xfrm>
          <a:custGeom>
            <a:avLst/>
            <a:gdLst/>
            <a:ahLst/>
            <a:cxnLst/>
            <a:rect l="l" t="t" r="r" b="b"/>
            <a:pathLst>
              <a:path w="30479" h="41275">
                <a:moveTo>
                  <a:pt x="30480" y="41148"/>
                </a:moveTo>
                <a:lnTo>
                  <a:pt x="0" y="41148"/>
                </a:lnTo>
                <a:lnTo>
                  <a:pt x="0" y="0"/>
                </a:lnTo>
                <a:lnTo>
                  <a:pt x="30480" y="0"/>
                </a:lnTo>
                <a:lnTo>
                  <a:pt x="30480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139726" y="4849437"/>
            <a:ext cx="148503" cy="228600"/>
          </a:xfrm>
          <a:custGeom>
            <a:avLst/>
            <a:gdLst/>
            <a:ahLst/>
            <a:cxnLst/>
            <a:rect l="l" t="t" r="r" b="b"/>
            <a:pathLst>
              <a:path w="217804" h="335279">
                <a:moveTo>
                  <a:pt x="217807" y="129540"/>
                </a:moveTo>
                <a:lnTo>
                  <a:pt x="190375" y="129540"/>
                </a:lnTo>
                <a:lnTo>
                  <a:pt x="190375" y="0"/>
                </a:lnTo>
                <a:lnTo>
                  <a:pt x="217807" y="0"/>
                </a:lnTo>
                <a:lnTo>
                  <a:pt x="217807" y="129540"/>
                </a:lnTo>
                <a:close/>
              </a:path>
              <a:path w="217804" h="335279">
                <a:moveTo>
                  <a:pt x="121795" y="335280"/>
                </a:moveTo>
                <a:lnTo>
                  <a:pt x="106555" y="335280"/>
                </a:lnTo>
                <a:lnTo>
                  <a:pt x="92506" y="334708"/>
                </a:lnTo>
                <a:lnTo>
                  <a:pt x="48048" y="321016"/>
                </a:lnTo>
                <a:lnTo>
                  <a:pt x="18615" y="291036"/>
                </a:lnTo>
                <a:lnTo>
                  <a:pt x="3090" y="248912"/>
                </a:lnTo>
                <a:lnTo>
                  <a:pt x="0" y="206787"/>
                </a:lnTo>
                <a:lnTo>
                  <a:pt x="185" y="199286"/>
                </a:lnTo>
                <a:lnTo>
                  <a:pt x="9710" y="152161"/>
                </a:lnTo>
                <a:lnTo>
                  <a:pt x="32951" y="115728"/>
                </a:lnTo>
                <a:lnTo>
                  <a:pt x="69026" y="91773"/>
                </a:lnTo>
                <a:lnTo>
                  <a:pt x="105031" y="85343"/>
                </a:lnTo>
                <a:lnTo>
                  <a:pt x="117580" y="86177"/>
                </a:lnTo>
                <a:lnTo>
                  <a:pt x="164657" y="103822"/>
                </a:lnTo>
                <a:lnTo>
                  <a:pt x="172380" y="109728"/>
                </a:lnTo>
                <a:lnTo>
                  <a:pt x="109603" y="109728"/>
                </a:lnTo>
                <a:lnTo>
                  <a:pt x="99602" y="110299"/>
                </a:lnTo>
                <a:lnTo>
                  <a:pt x="58358" y="129159"/>
                </a:lnTo>
                <a:lnTo>
                  <a:pt x="34689" y="167020"/>
                </a:lnTo>
                <a:lnTo>
                  <a:pt x="28236" y="206787"/>
                </a:lnTo>
                <a:lnTo>
                  <a:pt x="28831" y="217932"/>
                </a:lnTo>
                <a:lnTo>
                  <a:pt x="29141" y="229052"/>
                </a:lnTo>
                <a:lnTo>
                  <a:pt x="38404" y="266152"/>
                </a:lnTo>
                <a:lnTo>
                  <a:pt x="64073" y="297942"/>
                </a:lnTo>
                <a:lnTo>
                  <a:pt x="101602" y="310586"/>
                </a:lnTo>
                <a:lnTo>
                  <a:pt x="109603" y="310896"/>
                </a:lnTo>
                <a:lnTo>
                  <a:pt x="172087" y="310896"/>
                </a:lnTo>
                <a:lnTo>
                  <a:pt x="167515" y="315468"/>
                </a:lnTo>
                <a:lnTo>
                  <a:pt x="159895" y="320040"/>
                </a:lnTo>
                <a:lnTo>
                  <a:pt x="152275" y="323088"/>
                </a:lnTo>
                <a:lnTo>
                  <a:pt x="144655" y="327660"/>
                </a:lnTo>
                <a:lnTo>
                  <a:pt x="137035" y="330708"/>
                </a:lnTo>
                <a:lnTo>
                  <a:pt x="129415" y="332232"/>
                </a:lnTo>
                <a:lnTo>
                  <a:pt x="121795" y="335280"/>
                </a:lnTo>
                <a:close/>
              </a:path>
              <a:path w="217804" h="335279">
                <a:moveTo>
                  <a:pt x="172087" y="310896"/>
                </a:moveTo>
                <a:lnTo>
                  <a:pt x="109603" y="310896"/>
                </a:lnTo>
                <a:lnTo>
                  <a:pt x="119366" y="310562"/>
                </a:lnTo>
                <a:lnTo>
                  <a:pt x="128272" y="309372"/>
                </a:lnTo>
                <a:lnTo>
                  <a:pt x="163943" y="288488"/>
                </a:lnTo>
                <a:lnTo>
                  <a:pt x="184593" y="248912"/>
                </a:lnTo>
                <a:lnTo>
                  <a:pt x="187160" y="240530"/>
                </a:lnTo>
                <a:lnTo>
                  <a:pt x="189041" y="230695"/>
                </a:lnTo>
                <a:lnTo>
                  <a:pt x="190065" y="220575"/>
                </a:lnTo>
                <a:lnTo>
                  <a:pt x="190145" y="217932"/>
                </a:lnTo>
                <a:lnTo>
                  <a:pt x="190266" y="206787"/>
                </a:lnTo>
                <a:lnTo>
                  <a:pt x="190065" y="200286"/>
                </a:lnTo>
                <a:lnTo>
                  <a:pt x="177802" y="155067"/>
                </a:lnTo>
                <a:lnTo>
                  <a:pt x="150608" y="122848"/>
                </a:lnTo>
                <a:lnTo>
                  <a:pt x="143131" y="118872"/>
                </a:lnTo>
                <a:lnTo>
                  <a:pt x="135749" y="114871"/>
                </a:lnTo>
                <a:lnTo>
                  <a:pt x="127510" y="112014"/>
                </a:lnTo>
                <a:lnTo>
                  <a:pt x="118699" y="110299"/>
                </a:lnTo>
                <a:lnTo>
                  <a:pt x="109603" y="109728"/>
                </a:lnTo>
                <a:lnTo>
                  <a:pt x="172380" y="109728"/>
                </a:lnTo>
                <a:lnTo>
                  <a:pt x="174373" y="111252"/>
                </a:lnTo>
                <a:lnTo>
                  <a:pt x="182945" y="119824"/>
                </a:lnTo>
                <a:lnTo>
                  <a:pt x="190375" y="129540"/>
                </a:lnTo>
                <a:lnTo>
                  <a:pt x="217807" y="129540"/>
                </a:lnTo>
                <a:lnTo>
                  <a:pt x="217807" y="288036"/>
                </a:lnTo>
                <a:lnTo>
                  <a:pt x="188851" y="288036"/>
                </a:lnTo>
                <a:lnTo>
                  <a:pt x="185398" y="293727"/>
                </a:lnTo>
                <a:lnTo>
                  <a:pt x="181785" y="299299"/>
                </a:lnTo>
                <a:lnTo>
                  <a:pt x="177921" y="304538"/>
                </a:lnTo>
                <a:lnTo>
                  <a:pt x="173611" y="309372"/>
                </a:lnTo>
                <a:lnTo>
                  <a:pt x="172087" y="310896"/>
                </a:lnTo>
                <a:close/>
              </a:path>
              <a:path w="217804" h="335279">
                <a:moveTo>
                  <a:pt x="217807" y="329184"/>
                </a:moveTo>
                <a:lnTo>
                  <a:pt x="190375" y="329184"/>
                </a:lnTo>
                <a:lnTo>
                  <a:pt x="190375" y="288036"/>
                </a:lnTo>
                <a:lnTo>
                  <a:pt x="217807" y="288036"/>
                </a:lnTo>
                <a:lnTo>
                  <a:pt x="217807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326678" y="4907626"/>
            <a:ext cx="144434" cy="1704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12675" y="220806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04362" y="2199409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2675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4362" y="4805795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2675" y="2203739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12675" y="220806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0988" y="2212398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10402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4561263" y="4780857"/>
            <a:ext cx="175606" cy="174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552950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56178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52950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562302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562302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570615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7353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49538" y="2024149"/>
            <a:ext cx="2599805" cy="259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341226" y="201566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69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6349538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341226" y="4622483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49538" y="2020426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49538" y="202518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357850" y="2029517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47265" y="203384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425391" y="2120784"/>
            <a:ext cx="2599805" cy="2599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417079" y="2112299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69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425911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17080" y="4719117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426431" y="2117061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426431" y="212182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34743" y="2126153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23639" y="2130482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512675" y="2208068"/>
            <a:ext cx="2599805" cy="2599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04362" y="2199409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512675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4362" y="4805795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12675" y="2203739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12675" y="2208068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520988" y="2212398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10402" y="2216727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598920" y="2294312"/>
            <a:ext cx="2599805" cy="25998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590607" y="228565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599440" y="230383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590607" y="4892473"/>
            <a:ext cx="2615478" cy="0"/>
          </a:xfrm>
          <a:custGeom>
            <a:avLst/>
            <a:gdLst/>
            <a:ahLst/>
            <a:cxnLst/>
            <a:rect l="l" t="t" r="r" b="b"/>
            <a:pathLst>
              <a:path w="3836034">
                <a:moveTo>
                  <a:pt x="0" y="0"/>
                </a:moveTo>
                <a:lnTo>
                  <a:pt x="3835908" y="0"/>
                </a:lnTo>
              </a:path>
            </a:pathLst>
          </a:custGeom>
          <a:ln w="266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598920" y="2289983"/>
            <a:ext cx="2607252" cy="0"/>
          </a:xfrm>
          <a:custGeom>
            <a:avLst/>
            <a:gdLst/>
            <a:ahLst/>
            <a:cxnLst/>
            <a:rect l="l" t="t" r="r" b="b"/>
            <a:pathLst>
              <a:path w="3823970">
                <a:moveTo>
                  <a:pt x="0" y="0"/>
                </a:moveTo>
                <a:lnTo>
                  <a:pt x="3823716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598920" y="22943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0"/>
                </a:moveTo>
                <a:lnTo>
                  <a:pt x="13716" y="0"/>
                </a:lnTo>
                <a:lnTo>
                  <a:pt x="13716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6608271" y="2299075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197167" y="2303837"/>
            <a:ext cx="0" cy="2579543"/>
          </a:xfrm>
          <a:custGeom>
            <a:avLst/>
            <a:gdLst/>
            <a:ahLst/>
            <a:cxnLst/>
            <a:rect l="l" t="t" r="r" b="b"/>
            <a:pathLst>
              <a:path h="3783329">
                <a:moveTo>
                  <a:pt x="0" y="0"/>
                </a:moveTo>
                <a:lnTo>
                  <a:pt x="0" y="378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080558" y="2037658"/>
            <a:ext cx="2599805" cy="25998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073284" y="203003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081597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073284" y="4636424"/>
            <a:ext cx="2614613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3081597" y="2034367"/>
            <a:ext cx="2606386" cy="0"/>
          </a:xfrm>
          <a:custGeom>
            <a:avLst/>
            <a:gdLst/>
            <a:ahLst/>
            <a:cxnLst/>
            <a:rect l="l" t="t" r="r" b="b"/>
            <a:pathLst>
              <a:path w="3822700">
                <a:moveTo>
                  <a:pt x="0" y="0"/>
                </a:moveTo>
                <a:lnTo>
                  <a:pt x="38221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3081597" y="2038696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3089909" y="2043026"/>
            <a:ext cx="2597727" cy="0"/>
          </a:xfrm>
          <a:custGeom>
            <a:avLst/>
            <a:gdLst/>
            <a:ahLst/>
            <a:cxnLst/>
            <a:rect l="l" t="t" r="r" b="b"/>
            <a:pathLst>
              <a:path w="3810000">
                <a:moveTo>
                  <a:pt x="0" y="0"/>
                </a:moveTo>
                <a:lnTo>
                  <a:pt x="38100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679325" y="2047356"/>
            <a:ext cx="0" cy="2580409"/>
          </a:xfrm>
          <a:custGeom>
            <a:avLst/>
            <a:gdLst/>
            <a:ahLst/>
            <a:cxnLst/>
            <a:rect l="l" t="t" r="r" b="b"/>
            <a:pathLst>
              <a:path h="3784600">
                <a:moveTo>
                  <a:pt x="0" y="0"/>
                </a:moveTo>
                <a:lnTo>
                  <a:pt x="0" y="378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4029248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60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083280" y="1584614"/>
            <a:ext cx="206086" cy="138545"/>
          </a:xfrm>
          <a:custGeom>
            <a:avLst/>
            <a:gdLst/>
            <a:ahLst/>
            <a:cxnLst/>
            <a:rect l="l" t="t" r="r" b="b"/>
            <a:pathLst>
              <a:path w="302260" h="203200">
                <a:moveTo>
                  <a:pt x="168450" y="32004"/>
                </a:moveTo>
                <a:lnTo>
                  <a:pt x="51816" y="32004"/>
                </a:lnTo>
                <a:lnTo>
                  <a:pt x="57792" y="25431"/>
                </a:lnTo>
                <a:lnTo>
                  <a:pt x="94107" y="2286"/>
                </a:lnTo>
                <a:lnTo>
                  <a:pt x="112776" y="0"/>
                </a:lnTo>
                <a:lnTo>
                  <a:pt x="121658" y="547"/>
                </a:lnTo>
                <a:lnTo>
                  <a:pt x="160020" y="17716"/>
                </a:lnTo>
                <a:lnTo>
                  <a:pt x="168450" y="32004"/>
                </a:lnTo>
                <a:close/>
              </a:path>
              <a:path w="302260" h="203200">
                <a:moveTo>
                  <a:pt x="293782" y="33528"/>
                </a:moveTo>
                <a:lnTo>
                  <a:pt x="169164" y="33528"/>
                </a:lnTo>
                <a:lnTo>
                  <a:pt x="174045" y="26955"/>
                </a:lnTo>
                <a:lnTo>
                  <a:pt x="209931" y="3048"/>
                </a:lnTo>
                <a:lnTo>
                  <a:pt x="228599" y="0"/>
                </a:lnTo>
                <a:lnTo>
                  <a:pt x="236553" y="285"/>
                </a:lnTo>
                <a:lnTo>
                  <a:pt x="275558" y="12715"/>
                </a:lnTo>
                <a:lnTo>
                  <a:pt x="293782" y="33528"/>
                </a:lnTo>
                <a:close/>
              </a:path>
              <a:path w="302260" h="203200">
                <a:moveTo>
                  <a:pt x="54864" y="202691"/>
                </a:moveTo>
                <a:lnTo>
                  <a:pt x="0" y="202691"/>
                </a:lnTo>
                <a:lnTo>
                  <a:pt x="0" y="6096"/>
                </a:lnTo>
                <a:lnTo>
                  <a:pt x="51816" y="6096"/>
                </a:lnTo>
                <a:lnTo>
                  <a:pt x="51816" y="32004"/>
                </a:lnTo>
                <a:lnTo>
                  <a:pt x="168450" y="32004"/>
                </a:lnTo>
                <a:lnTo>
                  <a:pt x="169164" y="33528"/>
                </a:lnTo>
                <a:lnTo>
                  <a:pt x="293782" y="33528"/>
                </a:lnTo>
                <a:lnTo>
                  <a:pt x="295656" y="38100"/>
                </a:lnTo>
                <a:lnTo>
                  <a:pt x="297493" y="42672"/>
                </a:lnTo>
                <a:lnTo>
                  <a:pt x="88392" y="42672"/>
                </a:lnTo>
                <a:lnTo>
                  <a:pt x="85344" y="44196"/>
                </a:lnTo>
                <a:lnTo>
                  <a:pt x="80772" y="44196"/>
                </a:lnTo>
                <a:lnTo>
                  <a:pt x="76200" y="45720"/>
                </a:lnTo>
                <a:lnTo>
                  <a:pt x="73152" y="48768"/>
                </a:lnTo>
                <a:lnTo>
                  <a:pt x="64008" y="54864"/>
                </a:lnTo>
                <a:lnTo>
                  <a:pt x="60960" y="59436"/>
                </a:lnTo>
                <a:lnTo>
                  <a:pt x="57912" y="65532"/>
                </a:lnTo>
                <a:lnTo>
                  <a:pt x="56388" y="71628"/>
                </a:lnTo>
                <a:lnTo>
                  <a:pt x="54864" y="79248"/>
                </a:lnTo>
                <a:lnTo>
                  <a:pt x="54864" y="202691"/>
                </a:lnTo>
                <a:close/>
              </a:path>
              <a:path w="302260" h="203200">
                <a:moveTo>
                  <a:pt x="178308" y="202691"/>
                </a:moveTo>
                <a:lnTo>
                  <a:pt x="123444" y="202691"/>
                </a:lnTo>
                <a:lnTo>
                  <a:pt x="123444" y="80772"/>
                </a:lnTo>
                <a:lnTo>
                  <a:pt x="121920" y="74676"/>
                </a:lnTo>
                <a:lnTo>
                  <a:pt x="121920" y="64008"/>
                </a:lnTo>
                <a:lnTo>
                  <a:pt x="118872" y="59436"/>
                </a:lnTo>
                <a:lnTo>
                  <a:pt x="117348" y="54864"/>
                </a:lnTo>
                <a:lnTo>
                  <a:pt x="114300" y="50292"/>
                </a:lnTo>
                <a:lnTo>
                  <a:pt x="105156" y="44196"/>
                </a:lnTo>
                <a:lnTo>
                  <a:pt x="99060" y="42672"/>
                </a:lnTo>
                <a:lnTo>
                  <a:pt x="205740" y="42672"/>
                </a:lnTo>
                <a:lnTo>
                  <a:pt x="199644" y="44196"/>
                </a:lnTo>
                <a:lnTo>
                  <a:pt x="190500" y="50292"/>
                </a:lnTo>
                <a:lnTo>
                  <a:pt x="181356" y="64008"/>
                </a:lnTo>
                <a:lnTo>
                  <a:pt x="179832" y="68580"/>
                </a:lnTo>
                <a:lnTo>
                  <a:pt x="179832" y="74676"/>
                </a:lnTo>
                <a:lnTo>
                  <a:pt x="178308" y="80772"/>
                </a:lnTo>
                <a:lnTo>
                  <a:pt x="178308" y="202691"/>
                </a:lnTo>
                <a:close/>
              </a:path>
              <a:path w="302260" h="203200">
                <a:moveTo>
                  <a:pt x="301752" y="202691"/>
                </a:moveTo>
                <a:lnTo>
                  <a:pt x="246888" y="202691"/>
                </a:lnTo>
                <a:lnTo>
                  <a:pt x="246888" y="77724"/>
                </a:lnTo>
                <a:lnTo>
                  <a:pt x="245364" y="73152"/>
                </a:lnTo>
                <a:lnTo>
                  <a:pt x="245364" y="67056"/>
                </a:lnTo>
                <a:lnTo>
                  <a:pt x="243840" y="60960"/>
                </a:lnTo>
                <a:lnTo>
                  <a:pt x="220980" y="42672"/>
                </a:lnTo>
                <a:lnTo>
                  <a:pt x="297493" y="42672"/>
                </a:lnTo>
                <a:lnTo>
                  <a:pt x="298537" y="45267"/>
                </a:lnTo>
                <a:lnTo>
                  <a:pt x="300418" y="53149"/>
                </a:lnTo>
                <a:lnTo>
                  <a:pt x="301442" y="61888"/>
                </a:lnTo>
                <a:lnTo>
                  <a:pt x="301655" y="68580"/>
                </a:lnTo>
                <a:lnTo>
                  <a:pt x="301752" y="202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4311880" y="1585652"/>
            <a:ext cx="130925" cy="1413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4463588" y="1584614"/>
            <a:ext cx="133350" cy="189201"/>
          </a:xfrm>
          <a:custGeom>
            <a:avLst/>
            <a:gdLst/>
            <a:ahLst/>
            <a:cxnLst/>
            <a:rect l="l" t="t" r="r" b="b"/>
            <a:pathLst>
              <a:path w="195579" h="277494">
                <a:moveTo>
                  <a:pt x="83820" y="196596"/>
                </a:moveTo>
                <a:lnTo>
                  <a:pt x="45720" y="188976"/>
                </a:lnTo>
                <a:lnTo>
                  <a:pt x="14644" y="160496"/>
                </a:lnTo>
                <a:lnTo>
                  <a:pt x="1143" y="117729"/>
                </a:lnTo>
                <a:lnTo>
                  <a:pt x="0" y="97536"/>
                </a:lnTo>
                <a:lnTo>
                  <a:pt x="285" y="88392"/>
                </a:lnTo>
                <a:lnTo>
                  <a:pt x="11811" y="44577"/>
                </a:lnTo>
                <a:lnTo>
                  <a:pt x="39766" y="13120"/>
                </a:lnTo>
                <a:lnTo>
                  <a:pt x="83820" y="0"/>
                </a:lnTo>
                <a:lnTo>
                  <a:pt x="93583" y="547"/>
                </a:lnTo>
                <a:lnTo>
                  <a:pt x="131635" y="17526"/>
                </a:lnTo>
                <a:lnTo>
                  <a:pt x="143256" y="32004"/>
                </a:lnTo>
                <a:lnTo>
                  <a:pt x="195072" y="32004"/>
                </a:lnTo>
                <a:lnTo>
                  <a:pt x="195072" y="41148"/>
                </a:lnTo>
                <a:lnTo>
                  <a:pt x="89916" y="41148"/>
                </a:lnTo>
                <a:lnTo>
                  <a:pt x="83820" y="42672"/>
                </a:lnTo>
                <a:lnTo>
                  <a:pt x="77724" y="45720"/>
                </a:lnTo>
                <a:lnTo>
                  <a:pt x="73152" y="48768"/>
                </a:lnTo>
                <a:lnTo>
                  <a:pt x="68580" y="53340"/>
                </a:lnTo>
                <a:lnTo>
                  <a:pt x="65532" y="57912"/>
                </a:lnTo>
                <a:lnTo>
                  <a:pt x="60960" y="64008"/>
                </a:lnTo>
                <a:lnTo>
                  <a:pt x="57912" y="70104"/>
                </a:lnTo>
                <a:lnTo>
                  <a:pt x="54864" y="82296"/>
                </a:lnTo>
                <a:lnTo>
                  <a:pt x="54864" y="111252"/>
                </a:lnTo>
                <a:lnTo>
                  <a:pt x="71628" y="147828"/>
                </a:lnTo>
                <a:lnTo>
                  <a:pt x="77724" y="150876"/>
                </a:lnTo>
                <a:lnTo>
                  <a:pt x="82296" y="153924"/>
                </a:lnTo>
                <a:lnTo>
                  <a:pt x="89916" y="155448"/>
                </a:lnTo>
                <a:lnTo>
                  <a:pt x="195072" y="155448"/>
                </a:lnTo>
                <a:lnTo>
                  <a:pt x="195072" y="166116"/>
                </a:lnTo>
                <a:lnTo>
                  <a:pt x="143256" y="166116"/>
                </a:lnTo>
                <a:lnTo>
                  <a:pt x="138136" y="173545"/>
                </a:lnTo>
                <a:lnTo>
                  <a:pt x="132016" y="179832"/>
                </a:lnTo>
                <a:lnTo>
                  <a:pt x="92702" y="196262"/>
                </a:lnTo>
                <a:lnTo>
                  <a:pt x="83820" y="196596"/>
                </a:lnTo>
                <a:close/>
              </a:path>
              <a:path w="195579" h="277494">
                <a:moveTo>
                  <a:pt x="195072" y="32004"/>
                </a:moveTo>
                <a:lnTo>
                  <a:pt x="143256" y="32004"/>
                </a:lnTo>
                <a:lnTo>
                  <a:pt x="143256" y="6096"/>
                </a:lnTo>
                <a:lnTo>
                  <a:pt x="195072" y="6096"/>
                </a:lnTo>
                <a:lnTo>
                  <a:pt x="195072" y="32004"/>
                </a:lnTo>
                <a:close/>
              </a:path>
              <a:path w="195579" h="277494">
                <a:moveTo>
                  <a:pt x="195072" y="155448"/>
                </a:moveTo>
                <a:lnTo>
                  <a:pt x="105156" y="155448"/>
                </a:lnTo>
                <a:lnTo>
                  <a:pt x="111252" y="153924"/>
                </a:lnTo>
                <a:lnTo>
                  <a:pt x="123444" y="147828"/>
                </a:lnTo>
                <a:lnTo>
                  <a:pt x="128016" y="144780"/>
                </a:lnTo>
                <a:lnTo>
                  <a:pt x="131064" y="138684"/>
                </a:lnTo>
                <a:lnTo>
                  <a:pt x="135636" y="134112"/>
                </a:lnTo>
                <a:lnTo>
                  <a:pt x="138684" y="128016"/>
                </a:lnTo>
                <a:lnTo>
                  <a:pt x="141732" y="115824"/>
                </a:lnTo>
                <a:lnTo>
                  <a:pt x="143256" y="108204"/>
                </a:lnTo>
                <a:lnTo>
                  <a:pt x="143256" y="94488"/>
                </a:lnTo>
                <a:lnTo>
                  <a:pt x="138684" y="71628"/>
                </a:lnTo>
                <a:lnTo>
                  <a:pt x="137160" y="65532"/>
                </a:lnTo>
                <a:lnTo>
                  <a:pt x="132588" y="59436"/>
                </a:lnTo>
                <a:lnTo>
                  <a:pt x="129540" y="54864"/>
                </a:lnTo>
                <a:lnTo>
                  <a:pt x="124968" y="50292"/>
                </a:lnTo>
                <a:lnTo>
                  <a:pt x="118872" y="47244"/>
                </a:lnTo>
                <a:lnTo>
                  <a:pt x="112776" y="42672"/>
                </a:lnTo>
                <a:lnTo>
                  <a:pt x="106680" y="41148"/>
                </a:lnTo>
                <a:lnTo>
                  <a:pt x="195072" y="41148"/>
                </a:lnTo>
                <a:lnTo>
                  <a:pt x="195072" y="155448"/>
                </a:lnTo>
                <a:close/>
              </a:path>
              <a:path w="195579" h="277494">
                <a:moveTo>
                  <a:pt x="181361" y="240792"/>
                </a:moveTo>
                <a:lnTo>
                  <a:pt x="99060" y="240792"/>
                </a:lnTo>
                <a:lnTo>
                  <a:pt x="109870" y="239934"/>
                </a:lnTo>
                <a:lnTo>
                  <a:pt x="119253" y="237363"/>
                </a:lnTo>
                <a:lnTo>
                  <a:pt x="142660" y="202644"/>
                </a:lnTo>
                <a:lnTo>
                  <a:pt x="143256" y="166116"/>
                </a:lnTo>
                <a:lnTo>
                  <a:pt x="195072" y="166116"/>
                </a:lnTo>
                <a:lnTo>
                  <a:pt x="193143" y="210216"/>
                </a:lnTo>
                <a:lnTo>
                  <a:pt x="181951" y="240006"/>
                </a:lnTo>
                <a:lnTo>
                  <a:pt x="181361" y="240792"/>
                </a:lnTo>
                <a:close/>
              </a:path>
              <a:path w="195579" h="277494">
                <a:moveTo>
                  <a:pt x="92964" y="277368"/>
                </a:moveTo>
                <a:lnTo>
                  <a:pt x="48768" y="269367"/>
                </a:lnTo>
                <a:lnTo>
                  <a:pt x="15240" y="242316"/>
                </a:lnTo>
                <a:lnTo>
                  <a:pt x="11239" y="236291"/>
                </a:lnTo>
                <a:lnTo>
                  <a:pt x="8382" y="229552"/>
                </a:lnTo>
                <a:lnTo>
                  <a:pt x="6667" y="221956"/>
                </a:lnTo>
                <a:lnTo>
                  <a:pt x="6096" y="213360"/>
                </a:lnTo>
                <a:lnTo>
                  <a:pt x="59436" y="213360"/>
                </a:lnTo>
                <a:lnTo>
                  <a:pt x="61388" y="220765"/>
                </a:lnTo>
                <a:lnTo>
                  <a:pt x="64770" y="226885"/>
                </a:lnTo>
                <a:lnTo>
                  <a:pt x="69294" y="231576"/>
                </a:lnTo>
                <a:lnTo>
                  <a:pt x="74676" y="234696"/>
                </a:lnTo>
                <a:lnTo>
                  <a:pt x="80772" y="239268"/>
                </a:lnTo>
                <a:lnTo>
                  <a:pt x="89916" y="240792"/>
                </a:lnTo>
                <a:lnTo>
                  <a:pt x="181361" y="240792"/>
                </a:lnTo>
                <a:lnTo>
                  <a:pt x="176784" y="246888"/>
                </a:lnTo>
                <a:lnTo>
                  <a:pt x="135183" y="272224"/>
                </a:lnTo>
                <a:lnTo>
                  <a:pt x="108370" y="276796"/>
                </a:lnTo>
                <a:lnTo>
                  <a:pt x="92964" y="277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4618413" y="1584614"/>
            <a:ext cx="135082" cy="141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6608272" y="1532659"/>
            <a:ext cx="172749" cy="194397"/>
          </a:xfrm>
          <a:custGeom>
            <a:avLst/>
            <a:gdLst/>
            <a:ahLst/>
            <a:cxnLst/>
            <a:rect l="l" t="t" r="r" b="b"/>
            <a:pathLst>
              <a:path w="253365" h="285114">
                <a:moveTo>
                  <a:pt x="134112" y="284988"/>
                </a:moveTo>
                <a:lnTo>
                  <a:pt x="90606" y="279201"/>
                </a:lnTo>
                <a:lnTo>
                  <a:pt x="54673" y="261556"/>
                </a:lnTo>
                <a:lnTo>
                  <a:pt x="27300" y="234696"/>
                </a:lnTo>
                <a:lnTo>
                  <a:pt x="9144" y="199644"/>
                </a:lnTo>
                <a:lnTo>
                  <a:pt x="571" y="159353"/>
                </a:lnTo>
                <a:lnTo>
                  <a:pt x="0" y="144780"/>
                </a:lnTo>
                <a:lnTo>
                  <a:pt x="571" y="129325"/>
                </a:lnTo>
                <a:lnTo>
                  <a:pt x="9144" y="88392"/>
                </a:lnTo>
                <a:lnTo>
                  <a:pt x="27360" y="52387"/>
                </a:lnTo>
                <a:lnTo>
                  <a:pt x="54673" y="24574"/>
                </a:lnTo>
                <a:lnTo>
                  <a:pt x="90606" y="7072"/>
                </a:lnTo>
                <a:lnTo>
                  <a:pt x="134112" y="0"/>
                </a:lnTo>
                <a:lnTo>
                  <a:pt x="145280" y="547"/>
                </a:lnTo>
                <a:lnTo>
                  <a:pt x="185904" y="10691"/>
                </a:lnTo>
                <a:lnTo>
                  <a:pt x="219527" y="32170"/>
                </a:lnTo>
                <a:lnTo>
                  <a:pt x="234211" y="50292"/>
                </a:lnTo>
                <a:lnTo>
                  <a:pt x="134112" y="50292"/>
                </a:lnTo>
                <a:lnTo>
                  <a:pt x="124134" y="50839"/>
                </a:lnTo>
                <a:lnTo>
                  <a:pt x="86487" y="67437"/>
                </a:lnTo>
                <a:lnTo>
                  <a:pt x="66341" y="101750"/>
                </a:lnTo>
                <a:lnTo>
                  <a:pt x="59436" y="144780"/>
                </a:lnTo>
                <a:lnTo>
                  <a:pt x="59721" y="152781"/>
                </a:lnTo>
                <a:lnTo>
                  <a:pt x="68961" y="193167"/>
                </a:lnTo>
                <a:lnTo>
                  <a:pt x="99060" y="227076"/>
                </a:lnTo>
                <a:lnTo>
                  <a:pt x="134112" y="234696"/>
                </a:lnTo>
                <a:lnTo>
                  <a:pt x="233868" y="234696"/>
                </a:lnTo>
                <a:lnTo>
                  <a:pt x="230505" y="239649"/>
                </a:lnTo>
                <a:lnTo>
                  <a:pt x="199263" y="268414"/>
                </a:lnTo>
                <a:lnTo>
                  <a:pt x="158115" y="283464"/>
                </a:lnTo>
                <a:lnTo>
                  <a:pt x="146399" y="284654"/>
                </a:lnTo>
                <a:lnTo>
                  <a:pt x="134112" y="284988"/>
                </a:lnTo>
                <a:close/>
              </a:path>
              <a:path w="253365" h="285114">
                <a:moveTo>
                  <a:pt x="251460" y="99060"/>
                </a:moveTo>
                <a:lnTo>
                  <a:pt x="193548" y="99060"/>
                </a:lnTo>
                <a:lnTo>
                  <a:pt x="192024" y="91440"/>
                </a:lnTo>
                <a:lnTo>
                  <a:pt x="190500" y="85344"/>
                </a:lnTo>
                <a:lnTo>
                  <a:pt x="185928" y="79248"/>
                </a:lnTo>
                <a:lnTo>
                  <a:pt x="182880" y="73152"/>
                </a:lnTo>
                <a:lnTo>
                  <a:pt x="173736" y="64008"/>
                </a:lnTo>
                <a:lnTo>
                  <a:pt x="167640" y="60960"/>
                </a:lnTo>
                <a:lnTo>
                  <a:pt x="161544" y="56388"/>
                </a:lnTo>
                <a:lnTo>
                  <a:pt x="155448" y="54864"/>
                </a:lnTo>
                <a:lnTo>
                  <a:pt x="147828" y="51816"/>
                </a:lnTo>
                <a:lnTo>
                  <a:pt x="141732" y="50292"/>
                </a:lnTo>
                <a:lnTo>
                  <a:pt x="234211" y="50292"/>
                </a:lnTo>
                <a:lnTo>
                  <a:pt x="237744" y="56388"/>
                </a:lnTo>
                <a:lnTo>
                  <a:pt x="242887" y="65841"/>
                </a:lnTo>
                <a:lnTo>
                  <a:pt x="246888" y="76009"/>
                </a:lnTo>
                <a:lnTo>
                  <a:pt x="249745" y="87034"/>
                </a:lnTo>
                <a:lnTo>
                  <a:pt x="251460" y="99060"/>
                </a:lnTo>
                <a:close/>
              </a:path>
              <a:path w="253365" h="285114">
                <a:moveTo>
                  <a:pt x="233868" y="234696"/>
                </a:moveTo>
                <a:lnTo>
                  <a:pt x="134112" y="234696"/>
                </a:lnTo>
                <a:lnTo>
                  <a:pt x="146994" y="233791"/>
                </a:lnTo>
                <a:lnTo>
                  <a:pt x="158305" y="230886"/>
                </a:lnTo>
                <a:lnTo>
                  <a:pt x="189357" y="198691"/>
                </a:lnTo>
                <a:lnTo>
                  <a:pt x="195072" y="173736"/>
                </a:lnTo>
                <a:lnTo>
                  <a:pt x="252984" y="173736"/>
                </a:lnTo>
                <a:lnTo>
                  <a:pt x="242316" y="220980"/>
                </a:lnTo>
                <a:lnTo>
                  <a:pt x="236456" y="230886"/>
                </a:lnTo>
                <a:lnTo>
                  <a:pt x="233868" y="234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6801542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962602" y="1584614"/>
            <a:ext cx="126769" cy="138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104958" y="1584614"/>
            <a:ext cx="282632" cy="1413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430712" y="1536816"/>
            <a:ext cx="0" cy="187036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0"/>
                </a:moveTo>
                <a:lnTo>
                  <a:pt x="0" y="274320"/>
                </a:lnTo>
              </a:path>
            </a:pathLst>
          </a:custGeom>
          <a:ln w="56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7477990" y="1588770"/>
            <a:ext cx="12676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620346" y="1548245"/>
            <a:ext cx="86591" cy="175780"/>
          </a:xfrm>
          <a:custGeom>
            <a:avLst/>
            <a:gdLst/>
            <a:ahLst/>
            <a:cxnLst/>
            <a:rect l="l" t="t" r="r" b="b"/>
            <a:pathLst>
              <a:path w="127000" h="257810">
                <a:moveTo>
                  <a:pt x="86868" y="59436"/>
                </a:moveTo>
                <a:lnTo>
                  <a:pt x="32004" y="59436"/>
                </a:lnTo>
                <a:lnTo>
                  <a:pt x="32004" y="0"/>
                </a:lnTo>
                <a:lnTo>
                  <a:pt x="86868" y="0"/>
                </a:lnTo>
                <a:lnTo>
                  <a:pt x="86868" y="59436"/>
                </a:lnTo>
                <a:close/>
              </a:path>
              <a:path w="127000" h="257810">
                <a:moveTo>
                  <a:pt x="126492" y="96012"/>
                </a:moveTo>
                <a:lnTo>
                  <a:pt x="0" y="96012"/>
                </a:lnTo>
                <a:lnTo>
                  <a:pt x="0" y="59436"/>
                </a:lnTo>
                <a:lnTo>
                  <a:pt x="126492" y="59436"/>
                </a:lnTo>
                <a:lnTo>
                  <a:pt x="126492" y="96012"/>
                </a:lnTo>
                <a:close/>
              </a:path>
              <a:path w="127000" h="257810">
                <a:moveTo>
                  <a:pt x="121920" y="257555"/>
                </a:moveTo>
                <a:lnTo>
                  <a:pt x="79248" y="257555"/>
                </a:lnTo>
                <a:lnTo>
                  <a:pt x="56388" y="252984"/>
                </a:lnTo>
                <a:lnTo>
                  <a:pt x="32004" y="222504"/>
                </a:lnTo>
                <a:lnTo>
                  <a:pt x="32004" y="96012"/>
                </a:lnTo>
                <a:lnTo>
                  <a:pt x="86868" y="96012"/>
                </a:lnTo>
                <a:lnTo>
                  <a:pt x="86868" y="201168"/>
                </a:lnTo>
                <a:lnTo>
                  <a:pt x="88392" y="207264"/>
                </a:lnTo>
                <a:lnTo>
                  <a:pt x="94488" y="213360"/>
                </a:lnTo>
                <a:lnTo>
                  <a:pt x="100584" y="214884"/>
                </a:lnTo>
                <a:lnTo>
                  <a:pt x="126492" y="214884"/>
                </a:lnTo>
                <a:lnTo>
                  <a:pt x="126492" y="256031"/>
                </a:lnTo>
                <a:lnTo>
                  <a:pt x="121920" y="257555"/>
                </a:lnTo>
                <a:close/>
              </a:path>
              <a:path w="127000" h="257810">
                <a:moveTo>
                  <a:pt x="126492" y="214884"/>
                </a:moveTo>
                <a:lnTo>
                  <a:pt x="123444" y="214884"/>
                </a:lnTo>
                <a:lnTo>
                  <a:pt x="126492" y="213360"/>
                </a:lnTo>
                <a:lnTo>
                  <a:pt x="126492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7724255" y="1537854"/>
            <a:ext cx="37666" cy="30307"/>
          </a:xfrm>
          <a:custGeom>
            <a:avLst/>
            <a:gdLst/>
            <a:ahLst/>
            <a:cxnLst/>
            <a:rect l="l" t="t" r="r" b="b"/>
            <a:pathLst>
              <a:path w="55245" h="44450">
                <a:moveTo>
                  <a:pt x="54864" y="44196"/>
                </a:moveTo>
                <a:lnTo>
                  <a:pt x="0" y="44196"/>
                </a:lnTo>
                <a:lnTo>
                  <a:pt x="0" y="0"/>
                </a:lnTo>
                <a:lnTo>
                  <a:pt x="54864" y="0"/>
                </a:lnTo>
                <a:lnTo>
                  <a:pt x="54864" y="44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742958" y="1588769"/>
            <a:ext cx="0" cy="134216"/>
          </a:xfrm>
          <a:custGeom>
            <a:avLst/>
            <a:gdLst/>
            <a:ahLst/>
            <a:cxnLst/>
            <a:rect l="l" t="t" r="r" b="b"/>
            <a:pathLst>
              <a:path h="196850">
                <a:moveTo>
                  <a:pt x="0" y="0"/>
                </a:moveTo>
                <a:lnTo>
                  <a:pt x="0" y="196596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7787640" y="1584614"/>
            <a:ext cx="138199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948698" y="1584614"/>
            <a:ext cx="126769" cy="1381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8199640" y="1536989"/>
            <a:ext cx="0" cy="151534"/>
          </a:xfrm>
          <a:custGeom>
            <a:avLst/>
            <a:gdLst/>
            <a:ahLst/>
            <a:cxnLst/>
            <a:rect l="l" t="t" r="r" b="b"/>
            <a:pathLst>
              <a:path h="222250">
                <a:moveTo>
                  <a:pt x="0" y="0"/>
                </a:moveTo>
                <a:lnTo>
                  <a:pt x="0" y="222250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179378" y="1705841"/>
            <a:ext cx="131185" cy="0"/>
          </a:xfrm>
          <a:custGeom>
            <a:avLst/>
            <a:gdLst/>
            <a:ahLst/>
            <a:cxnLst/>
            <a:rect l="l" t="t" r="r" b="b"/>
            <a:pathLst>
              <a:path w="192404">
                <a:moveTo>
                  <a:pt x="0" y="0"/>
                </a:moveTo>
                <a:lnTo>
                  <a:pt x="19202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323810" y="1585652"/>
            <a:ext cx="130925" cy="1413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8464088" y="1588769"/>
            <a:ext cx="137247" cy="180975"/>
          </a:xfrm>
          <a:custGeom>
            <a:avLst/>
            <a:gdLst/>
            <a:ahLst/>
            <a:cxnLst/>
            <a:rect l="l" t="t" r="r" b="b"/>
            <a:pathLst>
              <a:path w="201295" h="265430">
                <a:moveTo>
                  <a:pt x="118223" y="222503"/>
                </a:moveTo>
                <a:lnTo>
                  <a:pt x="44196" y="222503"/>
                </a:lnTo>
                <a:lnTo>
                  <a:pt x="50292" y="220979"/>
                </a:lnTo>
                <a:lnTo>
                  <a:pt x="56388" y="220979"/>
                </a:lnTo>
                <a:lnTo>
                  <a:pt x="62484" y="217931"/>
                </a:lnTo>
                <a:lnTo>
                  <a:pt x="68580" y="208787"/>
                </a:lnTo>
                <a:lnTo>
                  <a:pt x="70104" y="202691"/>
                </a:lnTo>
                <a:lnTo>
                  <a:pt x="70104" y="188975"/>
                </a:lnTo>
                <a:lnTo>
                  <a:pt x="68580" y="184403"/>
                </a:lnTo>
                <a:lnTo>
                  <a:pt x="0" y="0"/>
                </a:lnTo>
                <a:lnTo>
                  <a:pt x="56388" y="0"/>
                </a:lnTo>
                <a:lnTo>
                  <a:pt x="102108" y="135635"/>
                </a:lnTo>
                <a:lnTo>
                  <a:pt x="150655" y="135635"/>
                </a:lnTo>
                <a:lnTo>
                  <a:pt x="118872" y="220979"/>
                </a:lnTo>
                <a:lnTo>
                  <a:pt x="118223" y="222503"/>
                </a:lnTo>
                <a:close/>
              </a:path>
              <a:path w="201295" h="265430">
                <a:moveTo>
                  <a:pt x="150655" y="135635"/>
                </a:moveTo>
                <a:lnTo>
                  <a:pt x="102108" y="135635"/>
                </a:lnTo>
                <a:lnTo>
                  <a:pt x="144780" y="0"/>
                </a:lnTo>
                <a:lnTo>
                  <a:pt x="201168" y="0"/>
                </a:lnTo>
                <a:lnTo>
                  <a:pt x="150655" y="135635"/>
                </a:lnTo>
                <a:close/>
              </a:path>
              <a:path w="201295" h="265430">
                <a:moveTo>
                  <a:pt x="51816" y="265175"/>
                </a:moveTo>
                <a:lnTo>
                  <a:pt x="22860" y="265175"/>
                </a:lnTo>
                <a:lnTo>
                  <a:pt x="18288" y="263651"/>
                </a:lnTo>
                <a:lnTo>
                  <a:pt x="18288" y="219455"/>
                </a:lnTo>
                <a:lnTo>
                  <a:pt x="22860" y="219455"/>
                </a:lnTo>
                <a:lnTo>
                  <a:pt x="28956" y="220979"/>
                </a:lnTo>
                <a:lnTo>
                  <a:pt x="39624" y="220979"/>
                </a:lnTo>
                <a:lnTo>
                  <a:pt x="44196" y="222503"/>
                </a:lnTo>
                <a:lnTo>
                  <a:pt x="118223" y="222503"/>
                </a:lnTo>
                <a:lnTo>
                  <a:pt x="113990" y="232457"/>
                </a:lnTo>
                <a:lnTo>
                  <a:pt x="85891" y="260032"/>
                </a:lnTo>
                <a:lnTo>
                  <a:pt x="64698" y="264604"/>
                </a:lnTo>
                <a:lnTo>
                  <a:pt x="51816" y="2651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607483" y="1584614"/>
            <a:ext cx="134043" cy="141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762306" y="1584614"/>
            <a:ext cx="87284" cy="1381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22967" y="333392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126134" y="3291840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19"/>
                </a:moveTo>
                <a:lnTo>
                  <a:pt x="0" y="0"/>
                </a:lnTo>
                <a:lnTo>
                  <a:pt x="121919" y="60960"/>
                </a:lnTo>
                <a:lnTo>
                  <a:pt x="0" y="121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084964" y="4780857"/>
            <a:ext cx="175606" cy="174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076651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85483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076651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086003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086003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094316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25901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4561263" y="4780857"/>
            <a:ext cx="175606" cy="17456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4552950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4561782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4552950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562302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4562302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4570615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47353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037560" y="4780857"/>
            <a:ext cx="175606" cy="1745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029248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03808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029248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03859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403859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4046913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4211609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501390" y="4780857"/>
            <a:ext cx="175606" cy="1745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3493077" y="477219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3501910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493077" y="4954471"/>
            <a:ext cx="191366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502429" y="4776527"/>
            <a:ext cx="181841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502429" y="4780857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10742" y="4785619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8" y="0"/>
                </a:lnTo>
              </a:path>
            </a:pathLst>
          </a:custGeom>
          <a:ln w="1396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675438" y="4790381"/>
            <a:ext cx="0" cy="155864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0" y="228599"/>
                </a:lnTo>
              </a:path>
            </a:pathLst>
          </a:custGeom>
          <a:ln w="25907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4084319" y="5190173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4084319" y="5203594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4084320" y="5251651"/>
            <a:ext cx="94817" cy="0"/>
          </a:xfrm>
          <a:custGeom>
            <a:avLst/>
            <a:gdLst/>
            <a:ahLst/>
            <a:cxnLst/>
            <a:rect l="l" t="t" r="r" b="b"/>
            <a:pathLst>
              <a:path w="139064">
                <a:moveTo>
                  <a:pt x="0" y="0"/>
                </a:moveTo>
                <a:lnTo>
                  <a:pt x="138684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4100425" y="5264208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4205894" y="5176750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4220441" y="5218314"/>
            <a:ext cx="0" cy="107373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42672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4273954" y="5176751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4302529" y="5186103"/>
            <a:ext cx="183919" cy="1423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4504113" y="5215197"/>
            <a:ext cx="175606" cy="11326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6784916" y="5147656"/>
            <a:ext cx="795944" cy="15482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7665027" y="5164195"/>
            <a:ext cx="103909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2400" y="0"/>
                </a:lnTo>
              </a:path>
            </a:pathLst>
          </a:custGeom>
          <a:ln w="39369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7665027" y="5177617"/>
            <a:ext cx="32472" cy="35502"/>
          </a:xfrm>
          <a:custGeom>
            <a:avLst/>
            <a:gdLst/>
            <a:ahLst/>
            <a:cxnLst/>
            <a:rect l="l" t="t" r="r" b="b"/>
            <a:pathLst>
              <a:path w="47625" h="52070">
                <a:moveTo>
                  <a:pt x="0" y="0"/>
                </a:moveTo>
                <a:lnTo>
                  <a:pt x="47244" y="0"/>
                </a:lnTo>
                <a:lnTo>
                  <a:pt x="47244" y="52069"/>
                </a:lnTo>
                <a:lnTo>
                  <a:pt x="0" y="52069"/>
                </a:lnTo>
                <a:lnTo>
                  <a:pt x="0" y="0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7665027" y="5225674"/>
            <a:ext cx="93518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0" y="0"/>
                </a:moveTo>
                <a:lnTo>
                  <a:pt x="137160" y="0"/>
                </a:lnTo>
              </a:path>
            </a:pathLst>
          </a:custGeom>
          <a:ln w="36830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7681133" y="5238230"/>
            <a:ext cx="0" cy="61480"/>
          </a:xfrm>
          <a:custGeom>
            <a:avLst/>
            <a:gdLst/>
            <a:ahLst/>
            <a:cxnLst/>
            <a:rect l="l" t="t" r="r" b="b"/>
            <a:pathLst>
              <a:path h="90170">
                <a:moveTo>
                  <a:pt x="0" y="0"/>
                </a:moveTo>
                <a:lnTo>
                  <a:pt x="0" y="90169"/>
                </a:lnTo>
              </a:path>
            </a:pathLst>
          </a:custGeom>
          <a:ln w="47244">
            <a:solidFill>
              <a:srgbClr val="0075BA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7779327" y="5189219"/>
            <a:ext cx="107373" cy="113434"/>
          </a:xfrm>
          <a:custGeom>
            <a:avLst/>
            <a:gdLst/>
            <a:ahLst/>
            <a:cxnLst/>
            <a:rect l="l" t="t" r="r" b="b"/>
            <a:pathLst>
              <a:path w="157479" h="166370">
                <a:moveTo>
                  <a:pt x="80772" y="166116"/>
                </a:moveTo>
                <a:lnTo>
                  <a:pt x="71032" y="165806"/>
                </a:lnTo>
                <a:lnTo>
                  <a:pt x="62293" y="164782"/>
                </a:lnTo>
                <a:lnTo>
                  <a:pt x="54352" y="162877"/>
                </a:lnTo>
                <a:lnTo>
                  <a:pt x="47244" y="160020"/>
                </a:lnTo>
                <a:lnTo>
                  <a:pt x="39766" y="157186"/>
                </a:lnTo>
                <a:lnTo>
                  <a:pt x="8905" y="124182"/>
                </a:lnTo>
                <a:lnTo>
                  <a:pt x="0" y="83820"/>
                </a:lnTo>
                <a:lnTo>
                  <a:pt x="318" y="74866"/>
                </a:lnTo>
                <a:lnTo>
                  <a:pt x="12763" y="36195"/>
                </a:lnTo>
                <a:lnTo>
                  <a:pt x="40433" y="9810"/>
                </a:lnTo>
                <a:lnTo>
                  <a:pt x="80772" y="0"/>
                </a:lnTo>
                <a:lnTo>
                  <a:pt x="89892" y="547"/>
                </a:lnTo>
                <a:lnTo>
                  <a:pt x="128587" y="16573"/>
                </a:lnTo>
                <a:lnTo>
                  <a:pt x="142302" y="32004"/>
                </a:lnTo>
                <a:lnTo>
                  <a:pt x="71628" y="32004"/>
                </a:lnTo>
                <a:lnTo>
                  <a:pt x="65532" y="33528"/>
                </a:lnTo>
                <a:lnTo>
                  <a:pt x="60960" y="35052"/>
                </a:lnTo>
                <a:lnTo>
                  <a:pt x="56388" y="38100"/>
                </a:lnTo>
                <a:lnTo>
                  <a:pt x="47244" y="47244"/>
                </a:lnTo>
                <a:lnTo>
                  <a:pt x="45720" y="51816"/>
                </a:lnTo>
                <a:lnTo>
                  <a:pt x="44196" y="54864"/>
                </a:lnTo>
                <a:lnTo>
                  <a:pt x="44196" y="59436"/>
                </a:lnTo>
                <a:lnTo>
                  <a:pt x="42672" y="62484"/>
                </a:lnTo>
                <a:lnTo>
                  <a:pt x="42672" y="65532"/>
                </a:lnTo>
                <a:lnTo>
                  <a:pt x="155549" y="65532"/>
                </a:lnTo>
                <a:lnTo>
                  <a:pt x="155686" y="66174"/>
                </a:lnTo>
                <a:lnTo>
                  <a:pt x="156593" y="74937"/>
                </a:lnTo>
                <a:lnTo>
                  <a:pt x="156923" y="83820"/>
                </a:lnTo>
                <a:lnTo>
                  <a:pt x="156972" y="92964"/>
                </a:lnTo>
                <a:lnTo>
                  <a:pt x="42672" y="92964"/>
                </a:lnTo>
                <a:lnTo>
                  <a:pt x="44124" y="102679"/>
                </a:lnTo>
                <a:lnTo>
                  <a:pt x="73485" y="133540"/>
                </a:lnTo>
                <a:lnTo>
                  <a:pt x="82296" y="134112"/>
                </a:lnTo>
                <a:lnTo>
                  <a:pt x="144589" y="134112"/>
                </a:lnTo>
                <a:lnTo>
                  <a:pt x="142494" y="137922"/>
                </a:lnTo>
                <a:lnTo>
                  <a:pt x="104775" y="162877"/>
                </a:lnTo>
                <a:lnTo>
                  <a:pt x="93059" y="165282"/>
                </a:lnTo>
                <a:lnTo>
                  <a:pt x="80772" y="166116"/>
                </a:lnTo>
                <a:close/>
              </a:path>
              <a:path w="157479" h="166370">
                <a:moveTo>
                  <a:pt x="155549" y="65532"/>
                </a:moveTo>
                <a:lnTo>
                  <a:pt x="112776" y="65532"/>
                </a:lnTo>
                <a:lnTo>
                  <a:pt x="111323" y="57864"/>
                </a:lnTo>
                <a:lnTo>
                  <a:pt x="109156" y="51054"/>
                </a:lnTo>
                <a:lnTo>
                  <a:pt x="106132" y="45386"/>
                </a:lnTo>
                <a:lnTo>
                  <a:pt x="102108" y="41148"/>
                </a:lnTo>
                <a:lnTo>
                  <a:pt x="97536" y="35052"/>
                </a:lnTo>
                <a:lnTo>
                  <a:pt x="89916" y="32004"/>
                </a:lnTo>
                <a:lnTo>
                  <a:pt x="142302" y="32004"/>
                </a:lnTo>
                <a:lnTo>
                  <a:pt x="144494" y="35194"/>
                </a:lnTo>
                <a:lnTo>
                  <a:pt x="148209" y="42291"/>
                </a:lnTo>
                <a:lnTo>
                  <a:pt x="151352" y="49958"/>
                </a:lnTo>
                <a:lnTo>
                  <a:pt x="153908" y="57864"/>
                </a:lnTo>
                <a:lnTo>
                  <a:pt x="155549" y="65532"/>
                </a:lnTo>
                <a:close/>
              </a:path>
              <a:path w="157479" h="166370">
                <a:moveTo>
                  <a:pt x="144589" y="134112"/>
                </a:moveTo>
                <a:lnTo>
                  <a:pt x="89916" y="134112"/>
                </a:lnTo>
                <a:lnTo>
                  <a:pt x="97536" y="132588"/>
                </a:lnTo>
                <a:lnTo>
                  <a:pt x="109728" y="123444"/>
                </a:lnTo>
                <a:lnTo>
                  <a:pt x="114300" y="117348"/>
                </a:lnTo>
                <a:lnTo>
                  <a:pt x="115824" y="112776"/>
                </a:lnTo>
                <a:lnTo>
                  <a:pt x="153924" y="112776"/>
                </a:lnTo>
                <a:lnTo>
                  <a:pt x="148780" y="126492"/>
                </a:lnTo>
                <a:lnTo>
                  <a:pt x="144589" y="134112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7898822" y="5189219"/>
            <a:ext cx="105208" cy="113434"/>
          </a:xfrm>
          <a:custGeom>
            <a:avLst/>
            <a:gdLst/>
            <a:ahLst/>
            <a:cxnLst/>
            <a:rect l="l" t="t" r="r" b="b"/>
            <a:pathLst>
              <a:path w="154304" h="166370">
                <a:moveTo>
                  <a:pt x="48768" y="51816"/>
                </a:moveTo>
                <a:lnTo>
                  <a:pt x="6096" y="51816"/>
                </a:lnTo>
                <a:lnTo>
                  <a:pt x="6643" y="45005"/>
                </a:lnTo>
                <a:lnTo>
                  <a:pt x="8191" y="38481"/>
                </a:lnTo>
                <a:lnTo>
                  <a:pt x="10596" y="32527"/>
                </a:lnTo>
                <a:lnTo>
                  <a:pt x="13716" y="27432"/>
                </a:lnTo>
                <a:lnTo>
                  <a:pt x="16764" y="19812"/>
                </a:lnTo>
                <a:lnTo>
                  <a:pt x="53340" y="3048"/>
                </a:lnTo>
                <a:lnTo>
                  <a:pt x="59959" y="1285"/>
                </a:lnTo>
                <a:lnTo>
                  <a:pt x="66294" y="381"/>
                </a:lnTo>
                <a:lnTo>
                  <a:pt x="72628" y="47"/>
                </a:lnTo>
                <a:lnTo>
                  <a:pt x="79248" y="0"/>
                </a:lnTo>
                <a:lnTo>
                  <a:pt x="96012" y="0"/>
                </a:lnTo>
                <a:lnTo>
                  <a:pt x="132588" y="10668"/>
                </a:lnTo>
                <a:lnTo>
                  <a:pt x="141732" y="21336"/>
                </a:lnTo>
                <a:lnTo>
                  <a:pt x="146304" y="27432"/>
                </a:lnTo>
                <a:lnTo>
                  <a:pt x="146913" y="28956"/>
                </a:lnTo>
                <a:lnTo>
                  <a:pt x="68580" y="28956"/>
                </a:lnTo>
                <a:lnTo>
                  <a:pt x="62484" y="30480"/>
                </a:lnTo>
                <a:lnTo>
                  <a:pt x="57912" y="33528"/>
                </a:lnTo>
                <a:lnTo>
                  <a:pt x="51816" y="38100"/>
                </a:lnTo>
                <a:lnTo>
                  <a:pt x="48768" y="44196"/>
                </a:lnTo>
                <a:lnTo>
                  <a:pt x="48768" y="51816"/>
                </a:lnTo>
                <a:close/>
              </a:path>
              <a:path w="154304" h="166370">
                <a:moveTo>
                  <a:pt x="54864" y="166116"/>
                </a:moveTo>
                <a:lnTo>
                  <a:pt x="47244" y="166116"/>
                </a:lnTo>
                <a:lnTo>
                  <a:pt x="39624" y="164592"/>
                </a:lnTo>
                <a:lnTo>
                  <a:pt x="33528" y="163068"/>
                </a:lnTo>
                <a:lnTo>
                  <a:pt x="25908" y="161544"/>
                </a:lnTo>
                <a:lnTo>
                  <a:pt x="21336" y="158496"/>
                </a:lnTo>
                <a:lnTo>
                  <a:pt x="16764" y="153924"/>
                </a:lnTo>
                <a:lnTo>
                  <a:pt x="10668" y="150876"/>
                </a:lnTo>
                <a:lnTo>
                  <a:pt x="7620" y="144780"/>
                </a:lnTo>
                <a:lnTo>
                  <a:pt x="4572" y="140208"/>
                </a:lnTo>
                <a:lnTo>
                  <a:pt x="1524" y="134112"/>
                </a:lnTo>
                <a:lnTo>
                  <a:pt x="0" y="126492"/>
                </a:lnTo>
                <a:lnTo>
                  <a:pt x="0" y="109728"/>
                </a:lnTo>
                <a:lnTo>
                  <a:pt x="1524" y="102108"/>
                </a:lnTo>
                <a:lnTo>
                  <a:pt x="4572" y="96012"/>
                </a:lnTo>
                <a:lnTo>
                  <a:pt x="9144" y="91440"/>
                </a:lnTo>
                <a:lnTo>
                  <a:pt x="12192" y="85344"/>
                </a:lnTo>
                <a:lnTo>
                  <a:pt x="16764" y="82296"/>
                </a:lnTo>
                <a:lnTo>
                  <a:pt x="22860" y="79248"/>
                </a:lnTo>
                <a:lnTo>
                  <a:pt x="27432" y="76200"/>
                </a:lnTo>
                <a:lnTo>
                  <a:pt x="35052" y="74676"/>
                </a:lnTo>
                <a:lnTo>
                  <a:pt x="53340" y="70104"/>
                </a:lnTo>
                <a:lnTo>
                  <a:pt x="60960" y="70104"/>
                </a:lnTo>
                <a:lnTo>
                  <a:pt x="67056" y="68580"/>
                </a:lnTo>
                <a:lnTo>
                  <a:pt x="73152" y="68580"/>
                </a:lnTo>
                <a:lnTo>
                  <a:pt x="79248" y="67056"/>
                </a:lnTo>
                <a:lnTo>
                  <a:pt x="85344" y="67056"/>
                </a:lnTo>
                <a:lnTo>
                  <a:pt x="99060" y="62484"/>
                </a:lnTo>
                <a:lnTo>
                  <a:pt x="102108" y="60960"/>
                </a:lnTo>
                <a:lnTo>
                  <a:pt x="105156" y="54864"/>
                </a:lnTo>
                <a:lnTo>
                  <a:pt x="105156" y="41148"/>
                </a:lnTo>
                <a:lnTo>
                  <a:pt x="103632" y="39624"/>
                </a:lnTo>
                <a:lnTo>
                  <a:pt x="102108" y="36576"/>
                </a:lnTo>
                <a:lnTo>
                  <a:pt x="97536" y="32004"/>
                </a:lnTo>
                <a:lnTo>
                  <a:pt x="94488" y="30480"/>
                </a:lnTo>
                <a:lnTo>
                  <a:pt x="91440" y="30480"/>
                </a:lnTo>
                <a:lnTo>
                  <a:pt x="88392" y="28956"/>
                </a:lnTo>
                <a:lnTo>
                  <a:pt x="146913" y="28956"/>
                </a:lnTo>
                <a:lnTo>
                  <a:pt x="149352" y="35052"/>
                </a:lnTo>
                <a:lnTo>
                  <a:pt x="149352" y="83820"/>
                </a:lnTo>
                <a:lnTo>
                  <a:pt x="105156" y="83820"/>
                </a:lnTo>
                <a:lnTo>
                  <a:pt x="103632" y="85344"/>
                </a:lnTo>
                <a:lnTo>
                  <a:pt x="100584" y="86868"/>
                </a:lnTo>
                <a:lnTo>
                  <a:pt x="99060" y="88392"/>
                </a:lnTo>
                <a:lnTo>
                  <a:pt x="96012" y="89916"/>
                </a:lnTo>
                <a:lnTo>
                  <a:pt x="89916" y="89916"/>
                </a:lnTo>
                <a:lnTo>
                  <a:pt x="86868" y="91440"/>
                </a:lnTo>
                <a:lnTo>
                  <a:pt x="79248" y="91440"/>
                </a:lnTo>
                <a:lnTo>
                  <a:pt x="76200" y="92964"/>
                </a:lnTo>
                <a:lnTo>
                  <a:pt x="70104" y="92964"/>
                </a:lnTo>
                <a:lnTo>
                  <a:pt x="65532" y="94488"/>
                </a:lnTo>
                <a:lnTo>
                  <a:pt x="62484" y="94488"/>
                </a:lnTo>
                <a:lnTo>
                  <a:pt x="53340" y="99060"/>
                </a:lnTo>
                <a:lnTo>
                  <a:pt x="51816" y="100584"/>
                </a:lnTo>
                <a:lnTo>
                  <a:pt x="48768" y="102108"/>
                </a:lnTo>
                <a:lnTo>
                  <a:pt x="47244" y="103632"/>
                </a:lnTo>
                <a:lnTo>
                  <a:pt x="44196" y="109728"/>
                </a:lnTo>
                <a:lnTo>
                  <a:pt x="44196" y="123444"/>
                </a:lnTo>
                <a:lnTo>
                  <a:pt x="47244" y="129540"/>
                </a:lnTo>
                <a:lnTo>
                  <a:pt x="48768" y="131064"/>
                </a:lnTo>
                <a:lnTo>
                  <a:pt x="54864" y="134112"/>
                </a:lnTo>
                <a:lnTo>
                  <a:pt x="56388" y="135636"/>
                </a:lnTo>
                <a:lnTo>
                  <a:pt x="60960" y="135636"/>
                </a:lnTo>
                <a:lnTo>
                  <a:pt x="64008" y="137160"/>
                </a:lnTo>
                <a:lnTo>
                  <a:pt x="149352" y="137160"/>
                </a:lnTo>
                <a:lnTo>
                  <a:pt x="149352" y="146304"/>
                </a:lnTo>
                <a:lnTo>
                  <a:pt x="106680" y="146304"/>
                </a:lnTo>
                <a:lnTo>
                  <a:pt x="101584" y="151471"/>
                </a:lnTo>
                <a:lnTo>
                  <a:pt x="61722" y="165830"/>
                </a:lnTo>
                <a:lnTo>
                  <a:pt x="54864" y="166116"/>
                </a:lnTo>
                <a:close/>
              </a:path>
              <a:path w="154304" h="166370">
                <a:moveTo>
                  <a:pt x="149352" y="137160"/>
                </a:moveTo>
                <a:lnTo>
                  <a:pt x="79248" y="137160"/>
                </a:lnTo>
                <a:lnTo>
                  <a:pt x="85344" y="135636"/>
                </a:lnTo>
                <a:lnTo>
                  <a:pt x="94488" y="129540"/>
                </a:lnTo>
                <a:lnTo>
                  <a:pt x="97536" y="126492"/>
                </a:lnTo>
                <a:lnTo>
                  <a:pt x="100584" y="121920"/>
                </a:lnTo>
                <a:lnTo>
                  <a:pt x="102108" y="118872"/>
                </a:lnTo>
                <a:lnTo>
                  <a:pt x="105156" y="109728"/>
                </a:lnTo>
                <a:lnTo>
                  <a:pt x="105156" y="83820"/>
                </a:lnTo>
                <a:lnTo>
                  <a:pt x="149352" y="83820"/>
                </a:lnTo>
                <a:lnTo>
                  <a:pt x="149352" y="137160"/>
                </a:lnTo>
                <a:close/>
              </a:path>
              <a:path w="154304" h="166370">
                <a:moveTo>
                  <a:pt x="153924" y="161544"/>
                </a:moveTo>
                <a:lnTo>
                  <a:pt x="109728" y="161544"/>
                </a:lnTo>
                <a:lnTo>
                  <a:pt x="109728" y="158496"/>
                </a:lnTo>
                <a:lnTo>
                  <a:pt x="108204" y="156972"/>
                </a:lnTo>
                <a:lnTo>
                  <a:pt x="108204" y="150876"/>
                </a:lnTo>
                <a:lnTo>
                  <a:pt x="106680" y="149352"/>
                </a:lnTo>
                <a:lnTo>
                  <a:pt x="106680" y="146304"/>
                </a:lnTo>
                <a:lnTo>
                  <a:pt x="149352" y="146304"/>
                </a:lnTo>
                <a:lnTo>
                  <a:pt x="150876" y="153924"/>
                </a:lnTo>
                <a:lnTo>
                  <a:pt x="152400" y="158496"/>
                </a:lnTo>
                <a:lnTo>
                  <a:pt x="153924" y="161544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8014162" y="5160126"/>
            <a:ext cx="68840" cy="140277"/>
          </a:xfrm>
          <a:custGeom>
            <a:avLst/>
            <a:gdLst/>
            <a:ahLst/>
            <a:cxnLst/>
            <a:rect l="l" t="t" r="r" b="b"/>
            <a:pathLst>
              <a:path w="100965" h="205740">
                <a:moveTo>
                  <a:pt x="68580" y="47244"/>
                </a:moveTo>
                <a:lnTo>
                  <a:pt x="25908" y="47244"/>
                </a:lnTo>
                <a:lnTo>
                  <a:pt x="25908" y="0"/>
                </a:lnTo>
                <a:lnTo>
                  <a:pt x="68580" y="0"/>
                </a:lnTo>
                <a:lnTo>
                  <a:pt x="68580" y="47244"/>
                </a:lnTo>
                <a:close/>
              </a:path>
              <a:path w="100965" h="205740">
                <a:moveTo>
                  <a:pt x="100584" y="76200"/>
                </a:moveTo>
                <a:lnTo>
                  <a:pt x="0" y="76200"/>
                </a:lnTo>
                <a:lnTo>
                  <a:pt x="0" y="47244"/>
                </a:lnTo>
                <a:lnTo>
                  <a:pt x="100584" y="47244"/>
                </a:lnTo>
                <a:lnTo>
                  <a:pt x="100584" y="76200"/>
                </a:lnTo>
                <a:close/>
              </a:path>
              <a:path w="100965" h="205740">
                <a:moveTo>
                  <a:pt x="100584" y="204216"/>
                </a:moveTo>
                <a:lnTo>
                  <a:pt x="50292" y="204216"/>
                </a:lnTo>
                <a:lnTo>
                  <a:pt x="44196" y="201168"/>
                </a:lnTo>
                <a:lnTo>
                  <a:pt x="39624" y="199644"/>
                </a:lnTo>
                <a:lnTo>
                  <a:pt x="35052" y="196596"/>
                </a:lnTo>
                <a:lnTo>
                  <a:pt x="28956" y="187452"/>
                </a:lnTo>
                <a:lnTo>
                  <a:pt x="27432" y="182880"/>
                </a:lnTo>
                <a:lnTo>
                  <a:pt x="25908" y="176784"/>
                </a:lnTo>
                <a:lnTo>
                  <a:pt x="25908" y="76200"/>
                </a:lnTo>
                <a:lnTo>
                  <a:pt x="68580" y="76200"/>
                </a:lnTo>
                <a:lnTo>
                  <a:pt x="68580" y="161544"/>
                </a:lnTo>
                <a:lnTo>
                  <a:pt x="70104" y="166116"/>
                </a:lnTo>
                <a:lnTo>
                  <a:pt x="71628" y="169164"/>
                </a:lnTo>
                <a:lnTo>
                  <a:pt x="74676" y="170688"/>
                </a:lnTo>
                <a:lnTo>
                  <a:pt x="79248" y="172212"/>
                </a:lnTo>
                <a:lnTo>
                  <a:pt x="100584" y="172212"/>
                </a:lnTo>
                <a:lnTo>
                  <a:pt x="100584" y="204216"/>
                </a:lnTo>
                <a:close/>
              </a:path>
              <a:path w="100965" h="205740">
                <a:moveTo>
                  <a:pt x="100584" y="172212"/>
                </a:moveTo>
                <a:lnTo>
                  <a:pt x="96012" y="172212"/>
                </a:lnTo>
                <a:lnTo>
                  <a:pt x="97536" y="170688"/>
                </a:lnTo>
                <a:lnTo>
                  <a:pt x="100584" y="170688"/>
                </a:lnTo>
                <a:lnTo>
                  <a:pt x="100584" y="172212"/>
                </a:lnTo>
                <a:close/>
              </a:path>
              <a:path w="100965" h="205740">
                <a:moveTo>
                  <a:pt x="91440" y="205739"/>
                </a:moveTo>
                <a:lnTo>
                  <a:pt x="60960" y="205739"/>
                </a:lnTo>
                <a:lnTo>
                  <a:pt x="56388" y="204216"/>
                </a:lnTo>
                <a:lnTo>
                  <a:pt x="96012" y="204216"/>
                </a:lnTo>
                <a:lnTo>
                  <a:pt x="91440" y="205739"/>
                </a:lnTo>
                <a:close/>
              </a:path>
            </a:pathLst>
          </a:custGeom>
          <a:solidFill>
            <a:srgbClr val="0075B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096249" y="5192337"/>
            <a:ext cx="100792" cy="110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8219901" y="5189219"/>
            <a:ext cx="178724" cy="11326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8476557" y="5150773"/>
            <a:ext cx="158981" cy="1485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8657359" y="5189219"/>
            <a:ext cx="104948" cy="1132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782050" y="5189220"/>
            <a:ext cx="221326" cy="1475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0727" y="1781002"/>
            <a:ext cx="242455" cy="287049"/>
          </a:xfrm>
          <a:custGeom>
            <a:avLst/>
            <a:gdLst/>
            <a:ahLst/>
            <a:cxnLst/>
            <a:rect l="l" t="t" r="r" b="b"/>
            <a:pathLst>
              <a:path w="355600" h="421005">
                <a:moveTo>
                  <a:pt x="184404" y="420624"/>
                </a:moveTo>
                <a:lnTo>
                  <a:pt x="143279" y="417195"/>
                </a:lnTo>
                <a:lnTo>
                  <a:pt x="75318" y="389763"/>
                </a:lnTo>
                <a:lnTo>
                  <a:pt x="27003" y="334851"/>
                </a:lnTo>
                <a:lnTo>
                  <a:pt x="11811" y="299085"/>
                </a:lnTo>
                <a:lnTo>
                  <a:pt x="2905" y="258175"/>
                </a:lnTo>
                <a:lnTo>
                  <a:pt x="0" y="211836"/>
                </a:lnTo>
                <a:lnTo>
                  <a:pt x="3429" y="162377"/>
                </a:lnTo>
                <a:lnTo>
                  <a:pt x="13716" y="119062"/>
                </a:lnTo>
                <a:lnTo>
                  <a:pt x="30861" y="81748"/>
                </a:lnTo>
                <a:lnTo>
                  <a:pt x="54864" y="50292"/>
                </a:lnTo>
                <a:lnTo>
                  <a:pt x="111061" y="12573"/>
                </a:lnTo>
                <a:lnTo>
                  <a:pt x="179831" y="0"/>
                </a:lnTo>
                <a:lnTo>
                  <a:pt x="226718" y="4262"/>
                </a:lnTo>
                <a:lnTo>
                  <a:pt x="266890" y="16954"/>
                </a:lnTo>
                <a:lnTo>
                  <a:pt x="300489" y="37933"/>
                </a:lnTo>
                <a:lnTo>
                  <a:pt x="327660" y="67056"/>
                </a:lnTo>
                <a:lnTo>
                  <a:pt x="329493" y="70104"/>
                </a:lnTo>
                <a:lnTo>
                  <a:pt x="182880" y="70104"/>
                </a:lnTo>
                <a:lnTo>
                  <a:pt x="161186" y="72413"/>
                </a:lnTo>
                <a:lnTo>
                  <a:pt x="125229" y="91320"/>
                </a:lnTo>
                <a:lnTo>
                  <a:pt x="99488" y="128468"/>
                </a:lnTo>
                <a:lnTo>
                  <a:pt x="86820" y="180427"/>
                </a:lnTo>
                <a:lnTo>
                  <a:pt x="85344" y="211836"/>
                </a:lnTo>
                <a:lnTo>
                  <a:pt x="87058" y="243863"/>
                </a:lnTo>
                <a:lnTo>
                  <a:pt x="100774" y="294774"/>
                </a:lnTo>
                <a:lnTo>
                  <a:pt x="127373" y="328826"/>
                </a:lnTo>
                <a:lnTo>
                  <a:pt x="162282" y="345447"/>
                </a:lnTo>
                <a:lnTo>
                  <a:pt x="182880" y="347472"/>
                </a:lnTo>
                <a:lnTo>
                  <a:pt x="324223" y="347472"/>
                </a:lnTo>
                <a:lnTo>
                  <a:pt x="317777" y="357449"/>
                </a:lnTo>
                <a:lnTo>
                  <a:pt x="297180" y="379476"/>
                </a:lnTo>
                <a:lnTo>
                  <a:pt x="273772" y="397478"/>
                </a:lnTo>
                <a:lnTo>
                  <a:pt x="247078" y="410337"/>
                </a:lnTo>
                <a:lnTo>
                  <a:pt x="217241" y="418052"/>
                </a:lnTo>
                <a:lnTo>
                  <a:pt x="184404" y="420624"/>
                </a:lnTo>
                <a:close/>
              </a:path>
              <a:path w="355600" h="421005">
                <a:moveTo>
                  <a:pt x="355092" y="141732"/>
                </a:moveTo>
                <a:lnTo>
                  <a:pt x="271272" y="141732"/>
                </a:lnTo>
                <a:lnTo>
                  <a:pt x="266652" y="127968"/>
                </a:lnTo>
                <a:lnTo>
                  <a:pt x="261747" y="116205"/>
                </a:lnTo>
                <a:lnTo>
                  <a:pt x="237101" y="85534"/>
                </a:lnTo>
                <a:lnTo>
                  <a:pt x="182880" y="70104"/>
                </a:lnTo>
                <a:lnTo>
                  <a:pt x="329493" y="70104"/>
                </a:lnTo>
                <a:lnTo>
                  <a:pt x="338804" y="85582"/>
                </a:lnTo>
                <a:lnTo>
                  <a:pt x="347091" y="104394"/>
                </a:lnTo>
                <a:lnTo>
                  <a:pt x="352520" y="123205"/>
                </a:lnTo>
                <a:lnTo>
                  <a:pt x="355092" y="141732"/>
                </a:lnTo>
                <a:close/>
              </a:path>
              <a:path w="355600" h="421005">
                <a:moveTo>
                  <a:pt x="324223" y="347472"/>
                </a:moveTo>
                <a:lnTo>
                  <a:pt x="182880" y="347472"/>
                </a:lnTo>
                <a:lnTo>
                  <a:pt x="202549" y="345757"/>
                </a:lnTo>
                <a:lnTo>
                  <a:pt x="220218" y="340614"/>
                </a:lnTo>
                <a:lnTo>
                  <a:pt x="254103" y="311157"/>
                </a:lnTo>
                <a:lnTo>
                  <a:pt x="269748" y="272796"/>
                </a:lnTo>
                <a:lnTo>
                  <a:pt x="353568" y="272796"/>
                </a:lnTo>
                <a:lnTo>
                  <a:pt x="345828" y="304252"/>
                </a:lnTo>
                <a:lnTo>
                  <a:pt x="333946" y="332422"/>
                </a:lnTo>
                <a:lnTo>
                  <a:pt x="324223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711930" y="1851660"/>
            <a:ext cx="206952" cy="215178"/>
          </a:xfrm>
          <a:custGeom>
            <a:avLst/>
            <a:gdLst/>
            <a:ahLst/>
            <a:cxnLst/>
            <a:rect l="l" t="t" r="r" b="b"/>
            <a:pathLst>
              <a:path w="303529" h="315594">
                <a:moveTo>
                  <a:pt x="152400" y="315468"/>
                </a:moveTo>
                <a:lnTo>
                  <a:pt x="86106" y="304038"/>
                </a:lnTo>
                <a:lnTo>
                  <a:pt x="38100" y="269748"/>
                </a:lnTo>
                <a:lnTo>
                  <a:pt x="9906" y="218694"/>
                </a:lnTo>
                <a:lnTo>
                  <a:pt x="0" y="158496"/>
                </a:lnTo>
                <a:lnTo>
                  <a:pt x="2524" y="127611"/>
                </a:lnTo>
                <a:lnTo>
                  <a:pt x="21859" y="72128"/>
                </a:lnTo>
                <a:lnTo>
                  <a:pt x="59817" y="27003"/>
                </a:lnTo>
                <a:lnTo>
                  <a:pt x="116967" y="3095"/>
                </a:lnTo>
                <a:lnTo>
                  <a:pt x="152400" y="0"/>
                </a:lnTo>
                <a:lnTo>
                  <a:pt x="187833" y="3095"/>
                </a:lnTo>
                <a:lnTo>
                  <a:pt x="218694" y="12192"/>
                </a:lnTo>
                <a:lnTo>
                  <a:pt x="244983" y="27003"/>
                </a:lnTo>
                <a:lnTo>
                  <a:pt x="266700" y="47243"/>
                </a:lnTo>
                <a:lnTo>
                  <a:pt x="277480" y="64008"/>
                </a:lnTo>
                <a:lnTo>
                  <a:pt x="150876" y="64008"/>
                </a:lnTo>
                <a:lnTo>
                  <a:pt x="134850" y="65674"/>
                </a:lnTo>
                <a:lnTo>
                  <a:pt x="99060" y="88391"/>
                </a:lnTo>
                <a:lnTo>
                  <a:pt x="80629" y="137040"/>
                </a:lnTo>
                <a:lnTo>
                  <a:pt x="79248" y="158496"/>
                </a:lnTo>
                <a:lnTo>
                  <a:pt x="80629" y="179284"/>
                </a:lnTo>
                <a:lnTo>
                  <a:pt x="99060" y="227076"/>
                </a:lnTo>
                <a:lnTo>
                  <a:pt x="134850" y="250007"/>
                </a:lnTo>
                <a:lnTo>
                  <a:pt x="150876" y="251460"/>
                </a:lnTo>
                <a:lnTo>
                  <a:pt x="278772" y="251460"/>
                </a:lnTo>
                <a:lnTo>
                  <a:pt x="266700" y="269748"/>
                </a:lnTo>
                <a:lnTo>
                  <a:pt x="244983" y="289750"/>
                </a:lnTo>
                <a:lnTo>
                  <a:pt x="218694" y="304038"/>
                </a:lnTo>
                <a:lnTo>
                  <a:pt x="187833" y="312610"/>
                </a:lnTo>
                <a:lnTo>
                  <a:pt x="152400" y="315468"/>
                </a:lnTo>
                <a:close/>
              </a:path>
              <a:path w="303529" h="315594">
                <a:moveTo>
                  <a:pt x="278772" y="251460"/>
                </a:moveTo>
                <a:lnTo>
                  <a:pt x="150876" y="251460"/>
                </a:lnTo>
                <a:lnTo>
                  <a:pt x="166901" y="250007"/>
                </a:lnTo>
                <a:lnTo>
                  <a:pt x="180784" y="245554"/>
                </a:lnTo>
                <a:lnTo>
                  <a:pt x="210693" y="214002"/>
                </a:lnTo>
                <a:lnTo>
                  <a:pt x="220980" y="158496"/>
                </a:lnTo>
                <a:lnTo>
                  <a:pt x="219837" y="137040"/>
                </a:lnTo>
                <a:lnTo>
                  <a:pt x="202692" y="88391"/>
                </a:lnTo>
                <a:lnTo>
                  <a:pt x="166901" y="65674"/>
                </a:lnTo>
                <a:lnTo>
                  <a:pt x="150876" y="64008"/>
                </a:lnTo>
                <a:lnTo>
                  <a:pt x="277480" y="64008"/>
                </a:lnTo>
                <a:lnTo>
                  <a:pt x="282702" y="72128"/>
                </a:lnTo>
                <a:lnTo>
                  <a:pt x="294132" y="98869"/>
                </a:lnTo>
                <a:lnTo>
                  <a:pt x="300990" y="127611"/>
                </a:lnTo>
                <a:lnTo>
                  <a:pt x="303276" y="158496"/>
                </a:lnTo>
                <a:lnTo>
                  <a:pt x="300990" y="189595"/>
                </a:lnTo>
                <a:lnTo>
                  <a:pt x="294132" y="218694"/>
                </a:lnTo>
                <a:lnTo>
                  <a:pt x="282670" y="245554"/>
                </a:lnTo>
                <a:lnTo>
                  <a:pt x="278772" y="25146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957156" y="1851660"/>
            <a:ext cx="183140" cy="209117"/>
          </a:xfrm>
          <a:custGeom>
            <a:avLst/>
            <a:gdLst/>
            <a:ahLst/>
            <a:cxnLst/>
            <a:rect l="l" t="t" r="r" b="b"/>
            <a:pathLst>
              <a:path w="268604" h="306705">
                <a:moveTo>
                  <a:pt x="258234" y="50292"/>
                </a:moveTo>
                <a:lnTo>
                  <a:pt x="74676" y="50292"/>
                </a:lnTo>
                <a:lnTo>
                  <a:pt x="82415" y="40362"/>
                </a:lnTo>
                <a:lnTo>
                  <a:pt x="116157" y="10287"/>
                </a:lnTo>
                <a:lnTo>
                  <a:pt x="164592" y="0"/>
                </a:lnTo>
                <a:lnTo>
                  <a:pt x="186332" y="1666"/>
                </a:lnTo>
                <a:lnTo>
                  <a:pt x="223527" y="14144"/>
                </a:lnTo>
                <a:lnTo>
                  <a:pt x="258234" y="50292"/>
                </a:lnTo>
                <a:close/>
              </a:path>
              <a:path w="268604" h="306705">
                <a:moveTo>
                  <a:pt x="77724" y="306324"/>
                </a:moveTo>
                <a:lnTo>
                  <a:pt x="0" y="306324"/>
                </a:lnTo>
                <a:lnTo>
                  <a:pt x="0" y="7620"/>
                </a:lnTo>
                <a:lnTo>
                  <a:pt x="74676" y="7620"/>
                </a:lnTo>
                <a:lnTo>
                  <a:pt x="74676" y="50292"/>
                </a:lnTo>
                <a:lnTo>
                  <a:pt x="258234" y="50292"/>
                </a:lnTo>
                <a:lnTo>
                  <a:pt x="261175" y="56197"/>
                </a:lnTo>
                <a:lnTo>
                  <a:pt x="263026" y="64008"/>
                </a:lnTo>
                <a:lnTo>
                  <a:pt x="140208" y="64008"/>
                </a:lnTo>
                <a:lnTo>
                  <a:pt x="122205" y="66270"/>
                </a:lnTo>
                <a:lnTo>
                  <a:pt x="85344" y="99060"/>
                </a:lnTo>
                <a:lnTo>
                  <a:pt x="77724" y="144780"/>
                </a:lnTo>
                <a:lnTo>
                  <a:pt x="77724" y="306324"/>
                </a:lnTo>
                <a:close/>
              </a:path>
              <a:path w="268604" h="306705">
                <a:moveTo>
                  <a:pt x="268224" y="306324"/>
                </a:moveTo>
                <a:lnTo>
                  <a:pt x="188976" y="306324"/>
                </a:lnTo>
                <a:lnTo>
                  <a:pt x="188976" y="123444"/>
                </a:lnTo>
                <a:lnTo>
                  <a:pt x="188666" y="112609"/>
                </a:lnTo>
                <a:lnTo>
                  <a:pt x="166687" y="69913"/>
                </a:lnTo>
                <a:lnTo>
                  <a:pt x="140208" y="64008"/>
                </a:lnTo>
                <a:lnTo>
                  <a:pt x="263026" y="64008"/>
                </a:lnTo>
                <a:lnTo>
                  <a:pt x="266485" y="78605"/>
                </a:lnTo>
                <a:lnTo>
                  <a:pt x="268224" y="105156"/>
                </a:lnTo>
                <a:lnTo>
                  <a:pt x="268224" y="3063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170169" y="1856856"/>
            <a:ext cx="201757" cy="203922"/>
          </a:xfrm>
          <a:custGeom>
            <a:avLst/>
            <a:gdLst/>
            <a:ahLst/>
            <a:cxnLst/>
            <a:rect l="l" t="t" r="r" b="b"/>
            <a:pathLst>
              <a:path w="295909" h="299085">
                <a:moveTo>
                  <a:pt x="188976" y="298704"/>
                </a:moveTo>
                <a:lnTo>
                  <a:pt x="106680" y="298704"/>
                </a:lnTo>
                <a:lnTo>
                  <a:pt x="0" y="0"/>
                </a:lnTo>
                <a:lnTo>
                  <a:pt x="86868" y="0"/>
                </a:lnTo>
                <a:lnTo>
                  <a:pt x="149352" y="220980"/>
                </a:lnTo>
                <a:lnTo>
                  <a:pt x="216734" y="220980"/>
                </a:lnTo>
                <a:lnTo>
                  <a:pt x="188976" y="298704"/>
                </a:lnTo>
                <a:close/>
              </a:path>
              <a:path w="295909" h="299085">
                <a:moveTo>
                  <a:pt x="216734" y="220980"/>
                </a:moveTo>
                <a:lnTo>
                  <a:pt x="149352" y="220980"/>
                </a:lnTo>
                <a:lnTo>
                  <a:pt x="211836" y="0"/>
                </a:lnTo>
                <a:lnTo>
                  <a:pt x="295656" y="0"/>
                </a:lnTo>
                <a:lnTo>
                  <a:pt x="216734" y="22098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5389418" y="1851660"/>
            <a:ext cx="206952" cy="215178"/>
          </a:xfrm>
          <a:custGeom>
            <a:avLst/>
            <a:gdLst/>
            <a:ahLst/>
            <a:cxnLst/>
            <a:rect l="l" t="t" r="r" b="b"/>
            <a:pathLst>
              <a:path w="303529" h="315594">
                <a:moveTo>
                  <a:pt x="152400" y="315468"/>
                </a:moveTo>
                <a:lnTo>
                  <a:pt x="84963" y="304038"/>
                </a:lnTo>
                <a:lnTo>
                  <a:pt x="38100" y="269748"/>
                </a:lnTo>
                <a:lnTo>
                  <a:pt x="9906" y="218694"/>
                </a:lnTo>
                <a:lnTo>
                  <a:pt x="0" y="158496"/>
                </a:lnTo>
                <a:lnTo>
                  <a:pt x="2524" y="127611"/>
                </a:lnTo>
                <a:lnTo>
                  <a:pt x="21859" y="72128"/>
                </a:lnTo>
                <a:lnTo>
                  <a:pt x="58959" y="27003"/>
                </a:lnTo>
                <a:lnTo>
                  <a:pt x="116109" y="3095"/>
                </a:lnTo>
                <a:lnTo>
                  <a:pt x="152400" y="0"/>
                </a:lnTo>
                <a:lnTo>
                  <a:pt x="187833" y="3095"/>
                </a:lnTo>
                <a:lnTo>
                  <a:pt x="218694" y="12192"/>
                </a:lnTo>
                <a:lnTo>
                  <a:pt x="244983" y="27003"/>
                </a:lnTo>
                <a:lnTo>
                  <a:pt x="266700" y="47243"/>
                </a:lnTo>
                <a:lnTo>
                  <a:pt x="277480" y="64008"/>
                </a:lnTo>
                <a:lnTo>
                  <a:pt x="150876" y="64008"/>
                </a:lnTo>
                <a:lnTo>
                  <a:pt x="134612" y="65674"/>
                </a:lnTo>
                <a:lnTo>
                  <a:pt x="97536" y="88391"/>
                </a:lnTo>
                <a:lnTo>
                  <a:pt x="80391" y="137040"/>
                </a:lnTo>
                <a:lnTo>
                  <a:pt x="79248" y="158496"/>
                </a:lnTo>
                <a:lnTo>
                  <a:pt x="80391" y="179284"/>
                </a:lnTo>
                <a:lnTo>
                  <a:pt x="97536" y="227076"/>
                </a:lnTo>
                <a:lnTo>
                  <a:pt x="134612" y="250007"/>
                </a:lnTo>
                <a:lnTo>
                  <a:pt x="150876" y="251460"/>
                </a:lnTo>
                <a:lnTo>
                  <a:pt x="278772" y="251460"/>
                </a:lnTo>
                <a:lnTo>
                  <a:pt x="266700" y="269748"/>
                </a:lnTo>
                <a:lnTo>
                  <a:pt x="244983" y="289750"/>
                </a:lnTo>
                <a:lnTo>
                  <a:pt x="218694" y="304038"/>
                </a:lnTo>
                <a:lnTo>
                  <a:pt x="187833" y="312610"/>
                </a:lnTo>
                <a:lnTo>
                  <a:pt x="152400" y="315468"/>
                </a:lnTo>
                <a:close/>
              </a:path>
              <a:path w="303529" h="315594">
                <a:moveTo>
                  <a:pt x="278772" y="251460"/>
                </a:moveTo>
                <a:lnTo>
                  <a:pt x="150876" y="251460"/>
                </a:lnTo>
                <a:lnTo>
                  <a:pt x="166901" y="250007"/>
                </a:lnTo>
                <a:lnTo>
                  <a:pt x="180784" y="245554"/>
                </a:lnTo>
                <a:lnTo>
                  <a:pt x="210693" y="214002"/>
                </a:lnTo>
                <a:lnTo>
                  <a:pt x="220980" y="158496"/>
                </a:lnTo>
                <a:lnTo>
                  <a:pt x="219837" y="137040"/>
                </a:lnTo>
                <a:lnTo>
                  <a:pt x="202692" y="88391"/>
                </a:lnTo>
                <a:lnTo>
                  <a:pt x="166901" y="65674"/>
                </a:lnTo>
                <a:lnTo>
                  <a:pt x="150876" y="64008"/>
                </a:lnTo>
                <a:lnTo>
                  <a:pt x="277480" y="64008"/>
                </a:lnTo>
                <a:lnTo>
                  <a:pt x="282702" y="72128"/>
                </a:lnTo>
                <a:lnTo>
                  <a:pt x="294132" y="98869"/>
                </a:lnTo>
                <a:lnTo>
                  <a:pt x="300990" y="127611"/>
                </a:lnTo>
                <a:lnTo>
                  <a:pt x="303276" y="158496"/>
                </a:lnTo>
                <a:lnTo>
                  <a:pt x="300990" y="189595"/>
                </a:lnTo>
                <a:lnTo>
                  <a:pt x="294132" y="218694"/>
                </a:lnTo>
                <a:lnTo>
                  <a:pt x="282670" y="245554"/>
                </a:lnTo>
                <a:lnTo>
                  <a:pt x="278772" y="25146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661660" y="1786197"/>
            <a:ext cx="0" cy="275359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859"/>
                </a:lnTo>
              </a:path>
            </a:pathLst>
          </a:custGeom>
          <a:ln w="79248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738553" y="1856856"/>
            <a:ext cx="184006" cy="207818"/>
          </a:xfrm>
          <a:custGeom>
            <a:avLst/>
            <a:gdLst/>
            <a:ahLst/>
            <a:cxnLst/>
            <a:rect l="l" t="t" r="r" b="b"/>
            <a:pathLst>
              <a:path w="269875" h="304800">
                <a:moveTo>
                  <a:pt x="103632" y="304800"/>
                </a:moveTo>
                <a:lnTo>
                  <a:pt x="47244" y="293179"/>
                </a:lnTo>
                <a:lnTo>
                  <a:pt x="13716" y="257556"/>
                </a:lnTo>
                <a:lnTo>
                  <a:pt x="857" y="204406"/>
                </a:lnTo>
                <a:lnTo>
                  <a:pt x="0" y="179831"/>
                </a:lnTo>
                <a:lnTo>
                  <a:pt x="0" y="0"/>
                </a:lnTo>
                <a:lnTo>
                  <a:pt x="79248" y="0"/>
                </a:lnTo>
                <a:lnTo>
                  <a:pt x="79248" y="179831"/>
                </a:lnTo>
                <a:lnTo>
                  <a:pt x="79557" y="191785"/>
                </a:lnTo>
                <a:lnTo>
                  <a:pt x="92225" y="227933"/>
                </a:lnTo>
                <a:lnTo>
                  <a:pt x="128016" y="240792"/>
                </a:lnTo>
                <a:lnTo>
                  <a:pt x="269748" y="240792"/>
                </a:lnTo>
                <a:lnTo>
                  <a:pt x="269748" y="256031"/>
                </a:lnTo>
                <a:lnTo>
                  <a:pt x="195072" y="256031"/>
                </a:lnTo>
                <a:lnTo>
                  <a:pt x="195072" y="257556"/>
                </a:lnTo>
                <a:lnTo>
                  <a:pt x="192024" y="260604"/>
                </a:lnTo>
                <a:lnTo>
                  <a:pt x="190500" y="265176"/>
                </a:lnTo>
                <a:lnTo>
                  <a:pt x="187452" y="269748"/>
                </a:lnTo>
                <a:lnTo>
                  <a:pt x="182880" y="272795"/>
                </a:lnTo>
                <a:lnTo>
                  <a:pt x="179831" y="277368"/>
                </a:lnTo>
                <a:lnTo>
                  <a:pt x="134707" y="301585"/>
                </a:lnTo>
                <a:lnTo>
                  <a:pt x="114752" y="304490"/>
                </a:lnTo>
                <a:lnTo>
                  <a:pt x="103632" y="304800"/>
                </a:lnTo>
                <a:close/>
              </a:path>
              <a:path w="269875" h="304800">
                <a:moveTo>
                  <a:pt x="269748" y="240792"/>
                </a:moveTo>
                <a:lnTo>
                  <a:pt x="128016" y="240792"/>
                </a:lnTo>
                <a:lnTo>
                  <a:pt x="146899" y="238791"/>
                </a:lnTo>
                <a:lnTo>
                  <a:pt x="162496" y="232791"/>
                </a:lnTo>
                <a:lnTo>
                  <a:pt x="187523" y="199072"/>
                </a:lnTo>
                <a:lnTo>
                  <a:pt x="192024" y="163068"/>
                </a:lnTo>
                <a:lnTo>
                  <a:pt x="192024" y="0"/>
                </a:lnTo>
                <a:lnTo>
                  <a:pt x="269748" y="0"/>
                </a:lnTo>
                <a:lnTo>
                  <a:pt x="269748" y="240792"/>
                </a:lnTo>
                <a:close/>
              </a:path>
              <a:path w="269875" h="304800">
                <a:moveTo>
                  <a:pt x="269748" y="298704"/>
                </a:moveTo>
                <a:lnTo>
                  <a:pt x="195072" y="298704"/>
                </a:lnTo>
                <a:lnTo>
                  <a:pt x="195072" y="256031"/>
                </a:lnTo>
                <a:lnTo>
                  <a:pt x="269748" y="256031"/>
                </a:lnTo>
                <a:lnTo>
                  <a:pt x="269748" y="29870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952605" y="1802822"/>
            <a:ext cx="114300" cy="261072"/>
          </a:xfrm>
          <a:custGeom>
            <a:avLst/>
            <a:gdLst/>
            <a:ahLst/>
            <a:cxnLst/>
            <a:rect l="l" t="t" r="r" b="b"/>
            <a:pathLst>
              <a:path w="167640" h="382905">
                <a:moveTo>
                  <a:pt x="118872" y="83820"/>
                </a:moveTo>
                <a:lnTo>
                  <a:pt x="41148" y="83820"/>
                </a:lnTo>
                <a:lnTo>
                  <a:pt x="41148" y="0"/>
                </a:lnTo>
                <a:lnTo>
                  <a:pt x="118872" y="0"/>
                </a:lnTo>
                <a:lnTo>
                  <a:pt x="118872" y="83820"/>
                </a:lnTo>
                <a:close/>
              </a:path>
              <a:path w="167640" h="382905">
                <a:moveTo>
                  <a:pt x="167640" y="138684"/>
                </a:moveTo>
                <a:lnTo>
                  <a:pt x="0" y="138684"/>
                </a:lnTo>
                <a:lnTo>
                  <a:pt x="0" y="83820"/>
                </a:lnTo>
                <a:lnTo>
                  <a:pt x="167640" y="83820"/>
                </a:lnTo>
                <a:lnTo>
                  <a:pt x="167640" y="138684"/>
                </a:lnTo>
                <a:close/>
              </a:path>
              <a:path w="167640" h="382905">
                <a:moveTo>
                  <a:pt x="131064" y="382524"/>
                </a:moveTo>
                <a:lnTo>
                  <a:pt x="83820" y="379095"/>
                </a:lnTo>
                <a:lnTo>
                  <a:pt x="48863" y="356520"/>
                </a:lnTo>
                <a:lnTo>
                  <a:pt x="41148" y="323088"/>
                </a:lnTo>
                <a:lnTo>
                  <a:pt x="41148" y="138684"/>
                </a:lnTo>
                <a:lnTo>
                  <a:pt x="118872" y="138684"/>
                </a:lnTo>
                <a:lnTo>
                  <a:pt x="118872" y="307848"/>
                </a:lnTo>
                <a:lnTo>
                  <a:pt x="120396" y="315467"/>
                </a:lnTo>
                <a:lnTo>
                  <a:pt x="152400" y="323088"/>
                </a:lnTo>
                <a:lnTo>
                  <a:pt x="167640" y="323088"/>
                </a:lnTo>
                <a:lnTo>
                  <a:pt x="167640" y="379476"/>
                </a:lnTo>
                <a:lnTo>
                  <a:pt x="131064" y="382524"/>
                </a:lnTo>
                <a:close/>
              </a:path>
              <a:path w="167640" h="382905">
                <a:moveTo>
                  <a:pt x="167640" y="323088"/>
                </a:moveTo>
                <a:lnTo>
                  <a:pt x="164592" y="323088"/>
                </a:lnTo>
                <a:lnTo>
                  <a:pt x="167640" y="321564"/>
                </a:lnTo>
                <a:lnTo>
                  <a:pt x="167640" y="32308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6100156" y="1784119"/>
            <a:ext cx="53253" cy="48058"/>
          </a:xfrm>
          <a:custGeom>
            <a:avLst/>
            <a:gdLst/>
            <a:ahLst/>
            <a:cxnLst/>
            <a:rect l="l" t="t" r="r" b="b"/>
            <a:pathLst>
              <a:path w="78104" h="70485">
                <a:moveTo>
                  <a:pt x="77724" y="70104"/>
                </a:moveTo>
                <a:lnTo>
                  <a:pt x="0" y="70104"/>
                </a:lnTo>
                <a:lnTo>
                  <a:pt x="0" y="0"/>
                </a:lnTo>
                <a:lnTo>
                  <a:pt x="77724" y="0"/>
                </a:lnTo>
                <a:lnTo>
                  <a:pt x="77724" y="7010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126653" y="1856856"/>
            <a:ext cx="0" cy="203922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0"/>
                </a:moveTo>
                <a:lnTo>
                  <a:pt x="0" y="298704"/>
                </a:lnTo>
              </a:path>
            </a:pathLst>
          </a:custGeom>
          <a:ln w="77724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193675" y="1851660"/>
            <a:ext cx="206952" cy="215178"/>
          </a:xfrm>
          <a:custGeom>
            <a:avLst/>
            <a:gdLst/>
            <a:ahLst/>
            <a:cxnLst/>
            <a:rect l="l" t="t" r="r" b="b"/>
            <a:pathLst>
              <a:path w="303529" h="315594">
                <a:moveTo>
                  <a:pt x="152400" y="315468"/>
                </a:moveTo>
                <a:lnTo>
                  <a:pt x="84963" y="304038"/>
                </a:lnTo>
                <a:lnTo>
                  <a:pt x="38100" y="269748"/>
                </a:lnTo>
                <a:lnTo>
                  <a:pt x="9334" y="218694"/>
                </a:lnTo>
                <a:lnTo>
                  <a:pt x="0" y="158496"/>
                </a:lnTo>
                <a:lnTo>
                  <a:pt x="2309" y="127611"/>
                </a:lnTo>
                <a:lnTo>
                  <a:pt x="21216" y="72128"/>
                </a:lnTo>
                <a:lnTo>
                  <a:pt x="58959" y="27003"/>
                </a:lnTo>
                <a:lnTo>
                  <a:pt x="116109" y="3095"/>
                </a:lnTo>
                <a:lnTo>
                  <a:pt x="152400" y="0"/>
                </a:lnTo>
                <a:lnTo>
                  <a:pt x="187809" y="3095"/>
                </a:lnTo>
                <a:lnTo>
                  <a:pt x="218503" y="12192"/>
                </a:lnTo>
                <a:lnTo>
                  <a:pt x="244340" y="27003"/>
                </a:lnTo>
                <a:lnTo>
                  <a:pt x="265176" y="47243"/>
                </a:lnTo>
                <a:lnTo>
                  <a:pt x="276549" y="64008"/>
                </a:lnTo>
                <a:lnTo>
                  <a:pt x="150876" y="64008"/>
                </a:lnTo>
                <a:lnTo>
                  <a:pt x="134612" y="65674"/>
                </a:lnTo>
                <a:lnTo>
                  <a:pt x="97536" y="88391"/>
                </a:lnTo>
                <a:lnTo>
                  <a:pt x="80391" y="137040"/>
                </a:lnTo>
                <a:lnTo>
                  <a:pt x="79248" y="158496"/>
                </a:lnTo>
                <a:lnTo>
                  <a:pt x="80391" y="179284"/>
                </a:lnTo>
                <a:lnTo>
                  <a:pt x="97536" y="227076"/>
                </a:lnTo>
                <a:lnTo>
                  <a:pt x="134612" y="250007"/>
                </a:lnTo>
                <a:lnTo>
                  <a:pt x="150876" y="251460"/>
                </a:lnTo>
                <a:lnTo>
                  <a:pt x="277912" y="251460"/>
                </a:lnTo>
                <a:lnTo>
                  <a:pt x="265176" y="269748"/>
                </a:lnTo>
                <a:lnTo>
                  <a:pt x="244340" y="289750"/>
                </a:lnTo>
                <a:lnTo>
                  <a:pt x="218503" y="304038"/>
                </a:lnTo>
                <a:lnTo>
                  <a:pt x="187809" y="312610"/>
                </a:lnTo>
                <a:lnTo>
                  <a:pt x="152400" y="315468"/>
                </a:lnTo>
                <a:close/>
              </a:path>
              <a:path w="303529" h="315594">
                <a:moveTo>
                  <a:pt x="277912" y="251460"/>
                </a:moveTo>
                <a:lnTo>
                  <a:pt x="150876" y="251460"/>
                </a:lnTo>
                <a:lnTo>
                  <a:pt x="166901" y="250007"/>
                </a:lnTo>
                <a:lnTo>
                  <a:pt x="180784" y="245554"/>
                </a:lnTo>
                <a:lnTo>
                  <a:pt x="210693" y="214002"/>
                </a:lnTo>
                <a:lnTo>
                  <a:pt x="220980" y="158496"/>
                </a:lnTo>
                <a:lnTo>
                  <a:pt x="219837" y="137040"/>
                </a:lnTo>
                <a:lnTo>
                  <a:pt x="202692" y="88391"/>
                </a:lnTo>
                <a:lnTo>
                  <a:pt x="166901" y="65674"/>
                </a:lnTo>
                <a:lnTo>
                  <a:pt x="150876" y="64008"/>
                </a:lnTo>
                <a:lnTo>
                  <a:pt x="276549" y="64008"/>
                </a:lnTo>
                <a:lnTo>
                  <a:pt x="282059" y="72128"/>
                </a:lnTo>
                <a:lnTo>
                  <a:pt x="293941" y="98869"/>
                </a:lnTo>
                <a:lnTo>
                  <a:pt x="300966" y="127611"/>
                </a:lnTo>
                <a:lnTo>
                  <a:pt x="303276" y="158496"/>
                </a:lnTo>
                <a:lnTo>
                  <a:pt x="300966" y="189595"/>
                </a:lnTo>
                <a:lnTo>
                  <a:pt x="293941" y="218694"/>
                </a:lnTo>
                <a:lnTo>
                  <a:pt x="282025" y="245554"/>
                </a:lnTo>
                <a:lnTo>
                  <a:pt x="277912" y="25146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438900" y="1851660"/>
            <a:ext cx="183140" cy="209117"/>
          </a:xfrm>
          <a:custGeom>
            <a:avLst/>
            <a:gdLst/>
            <a:ahLst/>
            <a:cxnLst/>
            <a:rect l="l" t="t" r="r" b="b"/>
            <a:pathLst>
              <a:path w="268604" h="306705">
                <a:moveTo>
                  <a:pt x="258234" y="50292"/>
                </a:moveTo>
                <a:lnTo>
                  <a:pt x="74676" y="50292"/>
                </a:lnTo>
                <a:lnTo>
                  <a:pt x="82415" y="40362"/>
                </a:lnTo>
                <a:lnTo>
                  <a:pt x="115919" y="10287"/>
                </a:lnTo>
                <a:lnTo>
                  <a:pt x="163068" y="0"/>
                </a:lnTo>
                <a:lnTo>
                  <a:pt x="185689" y="1666"/>
                </a:lnTo>
                <a:lnTo>
                  <a:pt x="223504" y="14144"/>
                </a:lnTo>
                <a:lnTo>
                  <a:pt x="258234" y="50292"/>
                </a:lnTo>
                <a:close/>
              </a:path>
              <a:path w="268604" h="306705">
                <a:moveTo>
                  <a:pt x="77724" y="306324"/>
                </a:moveTo>
                <a:lnTo>
                  <a:pt x="0" y="306324"/>
                </a:lnTo>
                <a:lnTo>
                  <a:pt x="0" y="7620"/>
                </a:lnTo>
                <a:lnTo>
                  <a:pt x="74676" y="7620"/>
                </a:lnTo>
                <a:lnTo>
                  <a:pt x="74676" y="50292"/>
                </a:lnTo>
                <a:lnTo>
                  <a:pt x="258234" y="50292"/>
                </a:lnTo>
                <a:lnTo>
                  <a:pt x="261175" y="56197"/>
                </a:lnTo>
                <a:lnTo>
                  <a:pt x="263026" y="64008"/>
                </a:lnTo>
                <a:lnTo>
                  <a:pt x="138684" y="64008"/>
                </a:lnTo>
                <a:lnTo>
                  <a:pt x="120705" y="66270"/>
                </a:lnTo>
                <a:lnTo>
                  <a:pt x="85344" y="99060"/>
                </a:lnTo>
                <a:lnTo>
                  <a:pt x="77724" y="144780"/>
                </a:lnTo>
                <a:lnTo>
                  <a:pt x="77724" y="306324"/>
                </a:lnTo>
                <a:close/>
              </a:path>
              <a:path w="268604" h="306705">
                <a:moveTo>
                  <a:pt x="268224" y="306324"/>
                </a:moveTo>
                <a:lnTo>
                  <a:pt x="188976" y="306324"/>
                </a:lnTo>
                <a:lnTo>
                  <a:pt x="188976" y="123444"/>
                </a:lnTo>
                <a:lnTo>
                  <a:pt x="188666" y="112609"/>
                </a:lnTo>
                <a:lnTo>
                  <a:pt x="165925" y="69913"/>
                </a:lnTo>
                <a:lnTo>
                  <a:pt x="138684" y="64008"/>
                </a:lnTo>
                <a:lnTo>
                  <a:pt x="263026" y="64008"/>
                </a:lnTo>
                <a:lnTo>
                  <a:pt x="266485" y="78605"/>
                </a:lnTo>
                <a:lnTo>
                  <a:pt x="268224" y="105156"/>
                </a:lnTo>
                <a:lnTo>
                  <a:pt x="268224" y="3063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810375" y="1786371"/>
            <a:ext cx="0" cy="225136"/>
          </a:xfrm>
          <a:custGeom>
            <a:avLst/>
            <a:gdLst/>
            <a:ahLst/>
            <a:cxnLst/>
            <a:rect l="l" t="t" r="r" b="b"/>
            <a:pathLst>
              <a:path h="330200">
                <a:moveTo>
                  <a:pt x="0" y="0"/>
                </a:moveTo>
                <a:lnTo>
                  <a:pt x="0" y="330200"/>
                </a:lnTo>
              </a:path>
            </a:pathLst>
          </a:custGeom>
          <a:ln w="8382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81800" y="2036185"/>
            <a:ext cx="194397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988" y="0"/>
                </a:lnTo>
              </a:path>
            </a:pathLst>
          </a:custGeom>
          <a:ln w="7239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997930" y="1851660"/>
            <a:ext cx="190500" cy="215178"/>
          </a:xfrm>
          <a:custGeom>
            <a:avLst/>
            <a:gdLst/>
            <a:ahLst/>
            <a:cxnLst/>
            <a:rect l="l" t="t" r="r" b="b"/>
            <a:pathLst>
              <a:path w="279400" h="315594">
                <a:moveTo>
                  <a:pt x="83820" y="102108"/>
                </a:moveTo>
                <a:lnTo>
                  <a:pt x="9144" y="102108"/>
                </a:lnTo>
                <a:lnTo>
                  <a:pt x="11406" y="83772"/>
                </a:lnTo>
                <a:lnTo>
                  <a:pt x="30480" y="39624"/>
                </a:lnTo>
                <a:lnTo>
                  <a:pt x="72961" y="10096"/>
                </a:lnTo>
                <a:lnTo>
                  <a:pt x="137160" y="0"/>
                </a:lnTo>
                <a:lnTo>
                  <a:pt x="160591" y="1166"/>
                </a:lnTo>
                <a:lnTo>
                  <a:pt x="204025" y="10929"/>
                </a:lnTo>
                <a:lnTo>
                  <a:pt x="240030" y="31242"/>
                </a:lnTo>
                <a:lnTo>
                  <a:pt x="256032" y="60960"/>
                </a:lnTo>
                <a:lnTo>
                  <a:pt x="134112" y="60960"/>
                </a:lnTo>
                <a:lnTo>
                  <a:pt x="121277" y="61817"/>
                </a:lnTo>
                <a:lnTo>
                  <a:pt x="87439" y="87249"/>
                </a:lnTo>
                <a:lnTo>
                  <a:pt x="85254" y="94488"/>
                </a:lnTo>
                <a:lnTo>
                  <a:pt x="83820" y="102108"/>
                </a:lnTo>
                <a:close/>
              </a:path>
              <a:path w="279400" h="315594">
                <a:moveTo>
                  <a:pt x="92964" y="315468"/>
                </a:moveTo>
                <a:lnTo>
                  <a:pt x="39600" y="302609"/>
                </a:lnTo>
                <a:lnTo>
                  <a:pt x="6667" y="264414"/>
                </a:lnTo>
                <a:lnTo>
                  <a:pt x="0" y="227076"/>
                </a:lnTo>
                <a:lnTo>
                  <a:pt x="2595" y="200739"/>
                </a:lnTo>
                <a:lnTo>
                  <a:pt x="23788" y="160639"/>
                </a:lnTo>
                <a:lnTo>
                  <a:pt x="71056" y="134683"/>
                </a:lnTo>
                <a:lnTo>
                  <a:pt x="109728" y="126492"/>
                </a:lnTo>
                <a:lnTo>
                  <a:pt x="137160" y="123444"/>
                </a:lnTo>
                <a:lnTo>
                  <a:pt x="146851" y="122039"/>
                </a:lnTo>
                <a:lnTo>
                  <a:pt x="183284" y="101036"/>
                </a:lnTo>
                <a:lnTo>
                  <a:pt x="184404" y="94488"/>
                </a:lnTo>
                <a:lnTo>
                  <a:pt x="183546" y="85939"/>
                </a:lnTo>
                <a:lnTo>
                  <a:pt x="145827" y="61507"/>
                </a:lnTo>
                <a:lnTo>
                  <a:pt x="134112" y="60960"/>
                </a:lnTo>
                <a:lnTo>
                  <a:pt x="256032" y="60960"/>
                </a:lnTo>
                <a:lnTo>
                  <a:pt x="258318" y="67818"/>
                </a:lnTo>
                <a:lnTo>
                  <a:pt x="260604" y="92964"/>
                </a:lnTo>
                <a:lnTo>
                  <a:pt x="260604" y="160020"/>
                </a:lnTo>
                <a:lnTo>
                  <a:pt x="184404" y="160020"/>
                </a:lnTo>
                <a:lnTo>
                  <a:pt x="178308" y="163068"/>
                </a:lnTo>
                <a:lnTo>
                  <a:pt x="173736" y="166116"/>
                </a:lnTo>
                <a:lnTo>
                  <a:pt x="169164" y="167640"/>
                </a:lnTo>
                <a:lnTo>
                  <a:pt x="163068" y="169164"/>
                </a:lnTo>
                <a:lnTo>
                  <a:pt x="156972" y="172212"/>
                </a:lnTo>
                <a:lnTo>
                  <a:pt x="119348" y="179093"/>
                </a:lnTo>
                <a:lnTo>
                  <a:pt x="82105" y="201358"/>
                </a:lnTo>
                <a:lnTo>
                  <a:pt x="77724" y="220980"/>
                </a:lnTo>
                <a:lnTo>
                  <a:pt x="78319" y="230433"/>
                </a:lnTo>
                <a:lnTo>
                  <a:pt x="108108" y="258508"/>
                </a:lnTo>
                <a:lnTo>
                  <a:pt x="115824" y="259080"/>
                </a:lnTo>
                <a:lnTo>
                  <a:pt x="261979" y="259080"/>
                </a:lnTo>
                <a:lnTo>
                  <a:pt x="262109" y="264414"/>
                </a:lnTo>
                <a:lnTo>
                  <a:pt x="262128" y="271272"/>
                </a:lnTo>
                <a:lnTo>
                  <a:pt x="185928" y="271272"/>
                </a:lnTo>
                <a:lnTo>
                  <a:pt x="177641" y="280106"/>
                </a:lnTo>
                <a:lnTo>
                  <a:pt x="136255" y="307752"/>
                </a:lnTo>
                <a:lnTo>
                  <a:pt x="107775" y="314610"/>
                </a:lnTo>
                <a:lnTo>
                  <a:pt x="92964" y="315468"/>
                </a:lnTo>
                <a:close/>
              </a:path>
              <a:path w="279400" h="315594">
                <a:moveTo>
                  <a:pt x="261979" y="259080"/>
                </a:moveTo>
                <a:lnTo>
                  <a:pt x="115824" y="259080"/>
                </a:lnTo>
                <a:lnTo>
                  <a:pt x="128111" y="258198"/>
                </a:lnTo>
                <a:lnTo>
                  <a:pt x="139827" y="255460"/>
                </a:lnTo>
                <a:lnTo>
                  <a:pt x="177546" y="223266"/>
                </a:lnTo>
                <a:lnTo>
                  <a:pt x="184404" y="188976"/>
                </a:lnTo>
                <a:lnTo>
                  <a:pt x="184404" y="160020"/>
                </a:lnTo>
                <a:lnTo>
                  <a:pt x="260604" y="160020"/>
                </a:lnTo>
                <a:lnTo>
                  <a:pt x="260613" y="230433"/>
                </a:lnTo>
                <a:lnTo>
                  <a:pt x="260851" y="238315"/>
                </a:lnTo>
                <a:lnTo>
                  <a:pt x="261803" y="253936"/>
                </a:lnTo>
                <a:lnTo>
                  <a:pt x="261923" y="256794"/>
                </a:lnTo>
                <a:lnTo>
                  <a:pt x="261979" y="259080"/>
                </a:lnTo>
                <a:close/>
              </a:path>
              <a:path w="279400" h="315594">
                <a:moveTo>
                  <a:pt x="278892" y="306324"/>
                </a:moveTo>
                <a:lnTo>
                  <a:pt x="192024" y="306324"/>
                </a:lnTo>
                <a:lnTo>
                  <a:pt x="190500" y="300228"/>
                </a:lnTo>
                <a:lnTo>
                  <a:pt x="188976" y="295656"/>
                </a:lnTo>
                <a:lnTo>
                  <a:pt x="187452" y="289560"/>
                </a:lnTo>
                <a:lnTo>
                  <a:pt x="187452" y="284988"/>
                </a:lnTo>
                <a:lnTo>
                  <a:pt x="185928" y="278892"/>
                </a:lnTo>
                <a:lnTo>
                  <a:pt x="185928" y="271272"/>
                </a:lnTo>
                <a:lnTo>
                  <a:pt x="262128" y="271272"/>
                </a:lnTo>
                <a:lnTo>
                  <a:pt x="262128" y="277368"/>
                </a:lnTo>
                <a:lnTo>
                  <a:pt x="263652" y="283464"/>
                </a:lnTo>
                <a:lnTo>
                  <a:pt x="269748" y="292608"/>
                </a:lnTo>
                <a:lnTo>
                  <a:pt x="272796" y="295656"/>
                </a:lnTo>
                <a:lnTo>
                  <a:pt x="278892" y="297180"/>
                </a:lnTo>
                <a:lnTo>
                  <a:pt x="278892" y="3063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201592" y="1856856"/>
            <a:ext cx="200891" cy="287049"/>
          </a:xfrm>
          <a:custGeom>
            <a:avLst/>
            <a:gdLst/>
            <a:ahLst/>
            <a:cxnLst/>
            <a:rect l="l" t="t" r="r" b="b"/>
            <a:pathLst>
              <a:path w="294640" h="421005">
                <a:moveTo>
                  <a:pt x="167751" y="359664"/>
                </a:moveTo>
                <a:lnTo>
                  <a:pt x="67056" y="359664"/>
                </a:lnTo>
                <a:lnTo>
                  <a:pt x="73152" y="358140"/>
                </a:lnTo>
                <a:lnTo>
                  <a:pt x="80772" y="358140"/>
                </a:lnTo>
                <a:lnTo>
                  <a:pt x="86868" y="355092"/>
                </a:lnTo>
                <a:lnTo>
                  <a:pt x="109728" y="321564"/>
                </a:lnTo>
                <a:lnTo>
                  <a:pt x="111252" y="315468"/>
                </a:lnTo>
                <a:lnTo>
                  <a:pt x="109728" y="312420"/>
                </a:lnTo>
                <a:lnTo>
                  <a:pt x="0" y="0"/>
                </a:lnTo>
                <a:lnTo>
                  <a:pt x="86868" y="0"/>
                </a:lnTo>
                <a:lnTo>
                  <a:pt x="150876" y="220980"/>
                </a:lnTo>
                <a:lnTo>
                  <a:pt x="216273" y="220980"/>
                </a:lnTo>
                <a:lnTo>
                  <a:pt x="190500" y="294132"/>
                </a:lnTo>
                <a:lnTo>
                  <a:pt x="177593" y="333303"/>
                </a:lnTo>
                <a:lnTo>
                  <a:pt x="167751" y="359664"/>
                </a:lnTo>
                <a:close/>
              </a:path>
              <a:path w="294640" h="421005">
                <a:moveTo>
                  <a:pt x="216273" y="220980"/>
                </a:moveTo>
                <a:lnTo>
                  <a:pt x="150876" y="220980"/>
                </a:lnTo>
                <a:lnTo>
                  <a:pt x="213360" y="0"/>
                </a:lnTo>
                <a:lnTo>
                  <a:pt x="294131" y="0"/>
                </a:lnTo>
                <a:lnTo>
                  <a:pt x="216273" y="220980"/>
                </a:lnTo>
                <a:close/>
              </a:path>
              <a:path w="294640" h="421005">
                <a:moveTo>
                  <a:pt x="76200" y="420624"/>
                </a:moveTo>
                <a:lnTo>
                  <a:pt x="48768" y="420624"/>
                </a:lnTo>
                <a:lnTo>
                  <a:pt x="41148" y="419100"/>
                </a:lnTo>
                <a:lnTo>
                  <a:pt x="41148" y="358140"/>
                </a:lnTo>
                <a:lnTo>
                  <a:pt x="50292" y="359664"/>
                </a:lnTo>
                <a:lnTo>
                  <a:pt x="167751" y="359664"/>
                </a:lnTo>
                <a:lnTo>
                  <a:pt x="146304" y="400812"/>
                </a:lnTo>
                <a:lnTo>
                  <a:pt x="100226" y="419457"/>
                </a:lnTo>
                <a:lnTo>
                  <a:pt x="76200" y="4206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417724" y="1851660"/>
            <a:ext cx="200025" cy="215178"/>
          </a:xfrm>
          <a:custGeom>
            <a:avLst/>
            <a:gdLst/>
            <a:ahLst/>
            <a:cxnLst/>
            <a:rect l="l" t="t" r="r" b="b"/>
            <a:pathLst>
              <a:path w="293370" h="315594">
                <a:moveTo>
                  <a:pt x="149352" y="315468"/>
                </a:moveTo>
                <a:lnTo>
                  <a:pt x="93345" y="306324"/>
                </a:lnTo>
                <a:lnTo>
                  <a:pt x="44196" y="278891"/>
                </a:lnTo>
                <a:lnTo>
                  <a:pt x="11239" y="230886"/>
                </a:lnTo>
                <a:lnTo>
                  <a:pt x="0" y="160020"/>
                </a:lnTo>
                <a:lnTo>
                  <a:pt x="2547" y="123444"/>
                </a:lnTo>
                <a:lnTo>
                  <a:pt x="22502" y="64008"/>
                </a:lnTo>
                <a:lnTo>
                  <a:pt x="61650" y="23145"/>
                </a:lnTo>
                <a:lnTo>
                  <a:pt x="114847" y="2571"/>
                </a:lnTo>
                <a:lnTo>
                  <a:pt x="146304" y="0"/>
                </a:lnTo>
                <a:lnTo>
                  <a:pt x="165187" y="857"/>
                </a:lnTo>
                <a:lnTo>
                  <a:pt x="216408" y="13716"/>
                </a:lnTo>
                <a:lnTo>
                  <a:pt x="255841" y="44148"/>
                </a:lnTo>
                <a:lnTo>
                  <a:pt x="270305" y="64008"/>
                </a:lnTo>
                <a:lnTo>
                  <a:pt x="146304" y="64008"/>
                </a:lnTo>
                <a:lnTo>
                  <a:pt x="132064" y="65127"/>
                </a:lnTo>
                <a:lnTo>
                  <a:pt x="91892" y="90487"/>
                </a:lnTo>
                <a:lnTo>
                  <a:pt x="79248" y="126492"/>
                </a:lnTo>
                <a:lnTo>
                  <a:pt x="291680" y="126492"/>
                </a:lnTo>
                <a:lnTo>
                  <a:pt x="292179" y="131587"/>
                </a:lnTo>
                <a:lnTo>
                  <a:pt x="292989" y="144780"/>
                </a:lnTo>
                <a:lnTo>
                  <a:pt x="293227" y="160258"/>
                </a:lnTo>
                <a:lnTo>
                  <a:pt x="292608" y="178308"/>
                </a:lnTo>
                <a:lnTo>
                  <a:pt x="77724" y="178308"/>
                </a:lnTo>
                <a:lnTo>
                  <a:pt x="79700" y="200334"/>
                </a:lnTo>
                <a:lnTo>
                  <a:pt x="108204" y="243839"/>
                </a:lnTo>
                <a:lnTo>
                  <a:pt x="150876" y="254508"/>
                </a:lnTo>
                <a:lnTo>
                  <a:pt x="274589" y="254508"/>
                </a:lnTo>
                <a:lnTo>
                  <a:pt x="271772" y="259080"/>
                </a:lnTo>
                <a:lnTo>
                  <a:pt x="260604" y="272796"/>
                </a:lnTo>
                <a:lnTo>
                  <a:pt x="238291" y="291679"/>
                </a:lnTo>
                <a:lnTo>
                  <a:pt x="212407" y="304990"/>
                </a:lnTo>
                <a:lnTo>
                  <a:pt x="182808" y="312872"/>
                </a:lnTo>
                <a:lnTo>
                  <a:pt x="149352" y="315468"/>
                </a:lnTo>
                <a:close/>
              </a:path>
              <a:path w="293370" h="315594">
                <a:moveTo>
                  <a:pt x="291680" y="126492"/>
                </a:moveTo>
                <a:lnTo>
                  <a:pt x="213360" y="126492"/>
                </a:lnTo>
                <a:lnTo>
                  <a:pt x="211097" y="112490"/>
                </a:lnTo>
                <a:lnTo>
                  <a:pt x="206692" y="100203"/>
                </a:lnTo>
                <a:lnTo>
                  <a:pt x="171450" y="68389"/>
                </a:lnTo>
                <a:lnTo>
                  <a:pt x="146304" y="64008"/>
                </a:lnTo>
                <a:lnTo>
                  <a:pt x="270305" y="64008"/>
                </a:lnTo>
                <a:lnTo>
                  <a:pt x="275010" y="71961"/>
                </a:lnTo>
                <a:lnTo>
                  <a:pt x="281749" y="86868"/>
                </a:lnTo>
                <a:lnTo>
                  <a:pt x="287059" y="102917"/>
                </a:lnTo>
                <a:lnTo>
                  <a:pt x="291084" y="120396"/>
                </a:lnTo>
                <a:lnTo>
                  <a:pt x="291680" y="126492"/>
                </a:lnTo>
                <a:close/>
              </a:path>
              <a:path w="293370" h="315594">
                <a:moveTo>
                  <a:pt x="274589" y="254508"/>
                </a:moveTo>
                <a:lnTo>
                  <a:pt x="150876" y="254508"/>
                </a:lnTo>
                <a:lnTo>
                  <a:pt x="163758" y="253650"/>
                </a:lnTo>
                <a:lnTo>
                  <a:pt x="175069" y="251079"/>
                </a:lnTo>
                <a:lnTo>
                  <a:pt x="206621" y="224504"/>
                </a:lnTo>
                <a:lnTo>
                  <a:pt x="210312" y="217932"/>
                </a:lnTo>
                <a:lnTo>
                  <a:pt x="289560" y="217932"/>
                </a:lnTo>
                <a:lnTo>
                  <a:pt x="286107" y="231648"/>
                </a:lnTo>
                <a:lnTo>
                  <a:pt x="280225" y="245364"/>
                </a:lnTo>
                <a:lnTo>
                  <a:pt x="274589" y="25450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646323" y="1851660"/>
            <a:ext cx="117764" cy="209117"/>
          </a:xfrm>
          <a:custGeom>
            <a:avLst/>
            <a:gdLst/>
            <a:ahLst/>
            <a:cxnLst/>
            <a:rect l="l" t="t" r="r" b="b"/>
            <a:pathLst>
              <a:path w="172720" h="306705">
                <a:moveTo>
                  <a:pt x="172211" y="59436"/>
                </a:moveTo>
                <a:lnTo>
                  <a:pt x="73151" y="59436"/>
                </a:lnTo>
                <a:lnTo>
                  <a:pt x="81772" y="45720"/>
                </a:lnTo>
                <a:lnTo>
                  <a:pt x="115681" y="10287"/>
                </a:lnTo>
                <a:lnTo>
                  <a:pt x="161543" y="0"/>
                </a:lnTo>
                <a:lnTo>
                  <a:pt x="172211" y="0"/>
                </a:lnTo>
                <a:lnTo>
                  <a:pt x="172211" y="59436"/>
                </a:lnTo>
                <a:close/>
              </a:path>
              <a:path w="172720" h="306705">
                <a:moveTo>
                  <a:pt x="77723" y="306324"/>
                </a:moveTo>
                <a:lnTo>
                  <a:pt x="0" y="306324"/>
                </a:lnTo>
                <a:lnTo>
                  <a:pt x="0" y="7620"/>
                </a:lnTo>
                <a:lnTo>
                  <a:pt x="73151" y="7620"/>
                </a:lnTo>
                <a:lnTo>
                  <a:pt x="73151" y="59436"/>
                </a:lnTo>
                <a:lnTo>
                  <a:pt x="172211" y="59436"/>
                </a:lnTo>
                <a:lnTo>
                  <a:pt x="172211" y="79248"/>
                </a:lnTo>
                <a:lnTo>
                  <a:pt x="149351" y="79248"/>
                </a:lnTo>
                <a:lnTo>
                  <a:pt x="127587" y="81248"/>
                </a:lnTo>
                <a:lnTo>
                  <a:pt x="86867" y="111252"/>
                </a:lnTo>
                <a:lnTo>
                  <a:pt x="77723" y="163068"/>
                </a:lnTo>
                <a:lnTo>
                  <a:pt x="77723" y="3063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83976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00469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00469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1656310"/>
            <a:ext cx="4662401" cy="4212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83976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00469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58145" y="361603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58"/>
                </a:lnTo>
                <a:lnTo>
                  <a:pt x="22098" y="82867"/>
                </a:lnTo>
                <a:lnTo>
                  <a:pt x="64389" y="75057"/>
                </a:lnTo>
                <a:lnTo>
                  <a:pt x="99250" y="55816"/>
                </a:lnTo>
                <a:lnTo>
                  <a:pt x="122872" y="2286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38403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00469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1656310"/>
            <a:ext cx="4662401" cy="4212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7251469" y="1657350"/>
          <a:ext cx="2796019" cy="252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251469" y="1657350"/>
          <a:ext cx="2796019" cy="25229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606060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0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B8B8B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1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606060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B8B8B8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B8B8"/>
                      </a:solidFill>
                      <a:prstDash val="solid"/>
                    </a:lnL>
                    <a:lnR w="19050">
                      <a:solidFill>
                        <a:srgbClr val="606060"/>
                      </a:solidFill>
                      <a:prstDash val="solid"/>
                    </a:lnR>
                    <a:lnT w="19050">
                      <a:solidFill>
                        <a:srgbClr val="B8B8B8"/>
                      </a:solidFill>
                      <a:prstDash val="solid"/>
                    </a:lnT>
                    <a:lnB w="19050">
                      <a:solidFill>
                        <a:srgbClr val="60606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1631" y="1662545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6033655" y="1662545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311631" y="250213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33655" y="250213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311631" y="3341716"/>
            <a:ext cx="3723409" cy="841664"/>
          </a:xfrm>
          <a:custGeom>
            <a:avLst/>
            <a:gdLst/>
            <a:ahLst/>
            <a:cxnLst/>
            <a:rect l="l" t="t" r="r" b="b"/>
            <a:pathLst>
              <a:path w="5461000" h="1234439">
                <a:moveTo>
                  <a:pt x="0" y="0"/>
                </a:moveTo>
                <a:lnTo>
                  <a:pt x="5460492" y="0"/>
                </a:lnTo>
                <a:lnTo>
                  <a:pt x="546049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033655" y="3341716"/>
            <a:ext cx="932151" cy="841664"/>
          </a:xfrm>
          <a:custGeom>
            <a:avLst/>
            <a:gdLst/>
            <a:ahLst/>
            <a:cxnLst/>
            <a:rect l="l" t="t" r="r" b="b"/>
            <a:pathLst>
              <a:path w="1367154" h="1234439">
                <a:moveTo>
                  <a:pt x="0" y="0"/>
                </a:moveTo>
                <a:lnTo>
                  <a:pt x="1367027" y="0"/>
                </a:lnTo>
                <a:lnTo>
                  <a:pt x="1367027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311631" y="4182341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033655" y="4182341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6"/>
                </a:lnTo>
                <a:lnTo>
                  <a:pt x="0" y="1232916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2311631" y="5021926"/>
            <a:ext cx="3723409" cy="840798"/>
          </a:xfrm>
          <a:custGeom>
            <a:avLst/>
            <a:gdLst/>
            <a:ahLst/>
            <a:cxnLst/>
            <a:rect l="l" t="t" r="r" b="b"/>
            <a:pathLst>
              <a:path w="5461000" h="1233170">
                <a:moveTo>
                  <a:pt x="0" y="0"/>
                </a:moveTo>
                <a:lnTo>
                  <a:pt x="5460492" y="0"/>
                </a:lnTo>
                <a:lnTo>
                  <a:pt x="5460492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6033655" y="5021926"/>
            <a:ext cx="932151" cy="840798"/>
          </a:xfrm>
          <a:custGeom>
            <a:avLst/>
            <a:gdLst/>
            <a:ahLst/>
            <a:cxnLst/>
            <a:rect l="l" t="t" r="r" b="b"/>
            <a:pathLst>
              <a:path w="1367154" h="1233170">
                <a:moveTo>
                  <a:pt x="0" y="0"/>
                </a:moveTo>
                <a:lnTo>
                  <a:pt x="1367027" y="0"/>
                </a:lnTo>
                <a:lnTo>
                  <a:pt x="1367027" y="1232915"/>
                </a:lnTo>
                <a:lnTo>
                  <a:pt x="0" y="1232915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2696094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4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622963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4558145" y="193582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65288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00469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2677390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3622963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4558145" y="2776450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465288" y="277645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419158" y="2776450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34"/>
                </a:lnTo>
                <a:lnTo>
                  <a:pt x="22669" y="82676"/>
                </a:lnTo>
                <a:lnTo>
                  <a:pt x="33647" y="81248"/>
                </a:lnTo>
                <a:lnTo>
                  <a:pt x="44196" y="79248"/>
                </a:lnTo>
                <a:lnTo>
                  <a:pt x="55102" y="77557"/>
                </a:lnTo>
                <a:lnTo>
                  <a:pt x="92416" y="61936"/>
                </a:lnTo>
                <a:lnTo>
                  <a:pt x="118824" y="32575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267739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603220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4538403" y="361603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5483"/>
                </a:lnTo>
                <a:lnTo>
                  <a:pt x="34099" y="401955"/>
                </a:lnTo>
                <a:lnTo>
                  <a:pt x="14668" y="357187"/>
                </a:lnTo>
                <a:lnTo>
                  <a:pt x="5595" y="319635"/>
                </a:lnTo>
                <a:lnTo>
                  <a:pt x="1524" y="280416"/>
                </a:lnTo>
                <a:lnTo>
                  <a:pt x="1285" y="267604"/>
                </a:lnTo>
                <a:lnTo>
                  <a:pt x="238" y="241411"/>
                </a:lnTo>
                <a:lnTo>
                  <a:pt x="0" y="228600"/>
                </a:lnTo>
                <a:lnTo>
                  <a:pt x="238" y="216669"/>
                </a:lnTo>
                <a:lnTo>
                  <a:pt x="1285" y="191095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0965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5786"/>
                </a:lnTo>
                <a:lnTo>
                  <a:pt x="149352" y="0"/>
                </a:lnTo>
                <a:lnTo>
                  <a:pt x="166806" y="595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679"/>
                </a:lnTo>
                <a:lnTo>
                  <a:pt x="63888" y="142136"/>
                </a:lnTo>
                <a:lnTo>
                  <a:pt x="62484" y="152400"/>
                </a:lnTo>
                <a:lnTo>
                  <a:pt x="60721" y="161805"/>
                </a:lnTo>
                <a:lnTo>
                  <a:pt x="59817" y="171640"/>
                </a:lnTo>
                <a:lnTo>
                  <a:pt x="59483" y="181760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8004" y="216669"/>
                </a:lnTo>
                <a:lnTo>
                  <a:pt x="57912" y="228600"/>
                </a:lnTo>
                <a:lnTo>
                  <a:pt x="58150" y="241482"/>
                </a:lnTo>
                <a:lnTo>
                  <a:pt x="58674" y="255079"/>
                </a:lnTo>
                <a:lnTo>
                  <a:pt x="59197" y="269533"/>
                </a:lnTo>
                <a:lnTo>
                  <a:pt x="63055" y="315849"/>
                </a:lnTo>
                <a:lnTo>
                  <a:pt x="75247" y="357592"/>
                </a:lnTo>
                <a:lnTo>
                  <a:pt x="97536" y="391668"/>
                </a:lnTo>
                <a:lnTo>
                  <a:pt x="133969" y="408813"/>
                </a:lnTo>
                <a:lnTo>
                  <a:pt x="149352" y="409956"/>
                </a:lnTo>
                <a:lnTo>
                  <a:pt x="260238" y="409956"/>
                </a:lnTo>
                <a:lnTo>
                  <a:pt x="259151" y="411432"/>
                </a:lnTo>
                <a:lnTo>
                  <a:pt x="222313" y="442055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238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69533"/>
                </a:lnTo>
                <a:lnTo>
                  <a:pt x="240601" y="255079"/>
                </a:lnTo>
                <a:lnTo>
                  <a:pt x="240768" y="241482"/>
                </a:lnTo>
                <a:lnTo>
                  <a:pt x="240768" y="191095"/>
                </a:lnTo>
                <a:lnTo>
                  <a:pt x="240530" y="181760"/>
                </a:lnTo>
                <a:lnTo>
                  <a:pt x="236339" y="142136"/>
                </a:lnTo>
                <a:lnTo>
                  <a:pt x="226647" y="103679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201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0416"/>
                </a:lnTo>
                <a:lnTo>
                  <a:pt x="297513" y="293870"/>
                </a:lnTo>
                <a:lnTo>
                  <a:pt x="296037" y="306895"/>
                </a:lnTo>
                <a:lnTo>
                  <a:pt x="293989" y="319635"/>
                </a:lnTo>
                <a:lnTo>
                  <a:pt x="291084" y="332232"/>
                </a:lnTo>
                <a:lnTo>
                  <a:pt x="288512" y="344781"/>
                </a:lnTo>
                <a:lnTo>
                  <a:pt x="272248" y="391906"/>
                </a:lnTo>
                <a:lnTo>
                  <a:pt x="266128" y="401955"/>
                </a:lnTo>
                <a:lnTo>
                  <a:pt x="260238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483976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419158" y="361603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267739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6626"/>
                </a:lnTo>
                <a:lnTo>
                  <a:pt x="32575" y="402526"/>
                </a:lnTo>
                <a:lnTo>
                  <a:pt x="13335" y="357949"/>
                </a:lnTo>
                <a:lnTo>
                  <a:pt x="7620" y="333756"/>
                </a:lnTo>
                <a:lnTo>
                  <a:pt x="4714" y="320944"/>
                </a:lnTo>
                <a:lnTo>
                  <a:pt x="2667" y="307848"/>
                </a:lnTo>
                <a:lnTo>
                  <a:pt x="1190" y="294751"/>
                </a:lnTo>
                <a:lnTo>
                  <a:pt x="0" y="281940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942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6429"/>
                </a:lnTo>
                <a:lnTo>
                  <a:pt x="149352" y="0"/>
                </a:lnTo>
                <a:lnTo>
                  <a:pt x="165925" y="809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893"/>
                </a:lnTo>
                <a:lnTo>
                  <a:pt x="62364" y="142351"/>
                </a:lnTo>
                <a:lnTo>
                  <a:pt x="58173" y="181975"/>
                </a:lnTo>
                <a:lnTo>
                  <a:pt x="57918" y="191762"/>
                </a:lnTo>
                <a:lnTo>
                  <a:pt x="57948" y="242720"/>
                </a:lnTo>
                <a:lnTo>
                  <a:pt x="58102" y="255651"/>
                </a:lnTo>
                <a:lnTo>
                  <a:pt x="58554" y="270176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9175" y="409956"/>
                </a:lnTo>
                <a:lnTo>
                  <a:pt x="257627" y="412075"/>
                </a:lnTo>
                <a:lnTo>
                  <a:pt x="220789" y="442912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9175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70176"/>
                </a:lnTo>
                <a:lnTo>
                  <a:pt x="240553" y="241696"/>
                </a:lnTo>
                <a:lnTo>
                  <a:pt x="240764" y="230124"/>
                </a:lnTo>
                <a:lnTo>
                  <a:pt x="240715" y="217527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975"/>
                </a:lnTo>
                <a:lnTo>
                  <a:pt x="238886" y="172212"/>
                </a:lnTo>
                <a:lnTo>
                  <a:pt x="237982" y="162448"/>
                </a:lnTo>
                <a:lnTo>
                  <a:pt x="236219" y="152400"/>
                </a:lnTo>
                <a:lnTo>
                  <a:pt x="234815" y="142351"/>
                </a:lnTo>
                <a:lnTo>
                  <a:pt x="225790" y="103893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415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28" y="192024"/>
                </a:lnTo>
                <a:lnTo>
                  <a:pt x="298465" y="217527"/>
                </a:lnTo>
                <a:lnTo>
                  <a:pt x="298704" y="230124"/>
                </a:lnTo>
                <a:lnTo>
                  <a:pt x="298465" y="242720"/>
                </a:lnTo>
                <a:lnTo>
                  <a:pt x="297418" y="268485"/>
                </a:lnTo>
                <a:lnTo>
                  <a:pt x="297179" y="281940"/>
                </a:lnTo>
                <a:lnTo>
                  <a:pt x="293108" y="320944"/>
                </a:lnTo>
                <a:lnTo>
                  <a:pt x="284035" y="357949"/>
                </a:lnTo>
                <a:lnTo>
                  <a:pt x="264604" y="402526"/>
                </a:lnTo>
                <a:lnTo>
                  <a:pt x="259175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603220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3060" y="452056"/>
                </a:lnTo>
                <a:lnTo>
                  <a:pt x="67056" y="436626"/>
                </a:lnTo>
                <a:lnTo>
                  <a:pt x="34099" y="402526"/>
                </a:lnTo>
                <a:lnTo>
                  <a:pt x="14560" y="357592"/>
                </a:lnTo>
                <a:lnTo>
                  <a:pt x="4000" y="307848"/>
                </a:lnTo>
                <a:lnTo>
                  <a:pt x="1285" y="268485"/>
                </a:lnTo>
                <a:lnTo>
                  <a:pt x="238" y="242720"/>
                </a:lnTo>
                <a:lnTo>
                  <a:pt x="0" y="230124"/>
                </a:lnTo>
                <a:lnTo>
                  <a:pt x="238" y="217527"/>
                </a:lnTo>
                <a:lnTo>
                  <a:pt x="1285" y="191762"/>
                </a:lnTo>
                <a:lnTo>
                  <a:pt x="1524" y="178308"/>
                </a:lnTo>
                <a:lnTo>
                  <a:pt x="5595" y="139088"/>
                </a:lnTo>
                <a:lnTo>
                  <a:pt x="14668" y="101536"/>
                </a:lnTo>
                <a:lnTo>
                  <a:pt x="34099" y="56197"/>
                </a:lnTo>
                <a:lnTo>
                  <a:pt x="67056" y="22097"/>
                </a:lnTo>
                <a:lnTo>
                  <a:pt x="103060" y="6429"/>
                </a:lnTo>
                <a:lnTo>
                  <a:pt x="149352" y="0"/>
                </a:lnTo>
                <a:lnTo>
                  <a:pt x="166806" y="809"/>
                </a:lnTo>
                <a:lnTo>
                  <a:pt x="210312" y="10668"/>
                </a:lnTo>
                <a:lnTo>
                  <a:pt x="251460" y="38100"/>
                </a:lnTo>
                <a:lnTo>
                  <a:pt x="259586" y="47244"/>
                </a:lnTo>
                <a:lnTo>
                  <a:pt x="149352" y="47244"/>
                </a:lnTo>
                <a:lnTo>
                  <a:pt x="138469" y="47815"/>
                </a:lnTo>
                <a:lnTo>
                  <a:pt x="97155" y="66675"/>
                </a:lnTo>
                <a:lnTo>
                  <a:pt x="72913" y="103893"/>
                </a:lnTo>
                <a:lnTo>
                  <a:pt x="63888" y="142351"/>
                </a:lnTo>
                <a:lnTo>
                  <a:pt x="62484" y="152400"/>
                </a:lnTo>
                <a:lnTo>
                  <a:pt x="60721" y="162448"/>
                </a:lnTo>
                <a:lnTo>
                  <a:pt x="59817" y="172212"/>
                </a:lnTo>
                <a:lnTo>
                  <a:pt x="59483" y="181975"/>
                </a:lnTo>
                <a:lnTo>
                  <a:pt x="59436" y="192024"/>
                </a:lnTo>
                <a:lnTo>
                  <a:pt x="58554" y="202025"/>
                </a:lnTo>
                <a:lnTo>
                  <a:pt x="58102" y="211455"/>
                </a:lnTo>
                <a:lnTo>
                  <a:pt x="57988" y="217527"/>
                </a:lnTo>
                <a:lnTo>
                  <a:pt x="57939" y="230124"/>
                </a:lnTo>
                <a:lnTo>
                  <a:pt x="58150" y="241696"/>
                </a:lnTo>
                <a:lnTo>
                  <a:pt x="59197" y="270176"/>
                </a:lnTo>
                <a:lnTo>
                  <a:pt x="59436" y="284988"/>
                </a:lnTo>
                <a:lnTo>
                  <a:pt x="66079" y="330422"/>
                </a:lnTo>
                <a:lnTo>
                  <a:pt x="81534" y="369760"/>
                </a:lnTo>
                <a:lnTo>
                  <a:pt x="107775" y="399669"/>
                </a:lnTo>
                <a:lnTo>
                  <a:pt x="149352" y="409956"/>
                </a:lnTo>
                <a:lnTo>
                  <a:pt x="260699" y="409956"/>
                </a:lnTo>
                <a:lnTo>
                  <a:pt x="259151" y="412075"/>
                </a:lnTo>
                <a:lnTo>
                  <a:pt x="222313" y="442912"/>
                </a:lnTo>
                <a:lnTo>
                  <a:pt x="182689" y="454914"/>
                </a:lnTo>
                <a:lnTo>
                  <a:pt x="166806" y="456628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60699" y="409956"/>
                </a:moveTo>
                <a:lnTo>
                  <a:pt x="149352" y="409956"/>
                </a:lnTo>
                <a:lnTo>
                  <a:pt x="165615" y="408813"/>
                </a:lnTo>
                <a:lnTo>
                  <a:pt x="180022" y="405384"/>
                </a:lnTo>
                <a:lnTo>
                  <a:pt x="211311" y="381000"/>
                </a:lnTo>
                <a:lnTo>
                  <a:pt x="230124" y="344424"/>
                </a:lnTo>
                <a:lnTo>
                  <a:pt x="238482" y="300704"/>
                </a:lnTo>
                <a:lnTo>
                  <a:pt x="239267" y="284988"/>
                </a:lnTo>
                <a:lnTo>
                  <a:pt x="240149" y="270176"/>
                </a:lnTo>
                <a:lnTo>
                  <a:pt x="240601" y="255651"/>
                </a:lnTo>
                <a:lnTo>
                  <a:pt x="240755" y="242720"/>
                </a:lnTo>
                <a:lnTo>
                  <a:pt x="240785" y="191762"/>
                </a:lnTo>
                <a:lnTo>
                  <a:pt x="240530" y="181975"/>
                </a:lnTo>
                <a:lnTo>
                  <a:pt x="236339" y="142351"/>
                </a:lnTo>
                <a:lnTo>
                  <a:pt x="226647" y="103893"/>
                </a:lnTo>
                <a:lnTo>
                  <a:pt x="202120" y="66675"/>
                </a:lnTo>
                <a:lnTo>
                  <a:pt x="160448" y="47815"/>
                </a:lnTo>
                <a:lnTo>
                  <a:pt x="149352" y="47244"/>
                </a:lnTo>
                <a:lnTo>
                  <a:pt x="259586" y="47244"/>
                </a:lnTo>
                <a:lnTo>
                  <a:pt x="281654" y="89415"/>
                </a:lnTo>
                <a:lnTo>
                  <a:pt x="291084" y="126492"/>
                </a:lnTo>
                <a:lnTo>
                  <a:pt x="293989" y="139088"/>
                </a:lnTo>
                <a:lnTo>
                  <a:pt x="296037" y="151828"/>
                </a:lnTo>
                <a:lnTo>
                  <a:pt x="297513" y="164853"/>
                </a:lnTo>
                <a:lnTo>
                  <a:pt x="298704" y="178308"/>
                </a:lnTo>
                <a:lnTo>
                  <a:pt x="298704" y="281940"/>
                </a:lnTo>
                <a:lnTo>
                  <a:pt x="297513" y="294751"/>
                </a:lnTo>
                <a:lnTo>
                  <a:pt x="296037" y="307848"/>
                </a:lnTo>
                <a:lnTo>
                  <a:pt x="293989" y="320944"/>
                </a:lnTo>
                <a:lnTo>
                  <a:pt x="291084" y="333756"/>
                </a:lnTo>
                <a:lnTo>
                  <a:pt x="288512" y="346067"/>
                </a:lnTo>
                <a:lnTo>
                  <a:pt x="272248" y="392120"/>
                </a:lnTo>
                <a:lnTo>
                  <a:pt x="266128" y="402526"/>
                </a:lnTo>
                <a:lnTo>
                  <a:pt x="26069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4558145" y="4455621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772"/>
                </a:lnTo>
                <a:lnTo>
                  <a:pt x="22098" y="83438"/>
                </a:lnTo>
                <a:lnTo>
                  <a:pt x="64389" y="76390"/>
                </a:lnTo>
                <a:lnTo>
                  <a:pt x="99250" y="56769"/>
                </a:lnTo>
                <a:lnTo>
                  <a:pt x="122872" y="23050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465288" y="4455621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6291" y="142351"/>
                </a:lnTo>
                <a:lnTo>
                  <a:pt x="228576" y="112776"/>
                </a:lnTo>
                <a:lnTo>
                  <a:pt x="225980" y="103893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6419158" y="4455621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2677390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5" h="457200">
                <a:moveTo>
                  <a:pt x="149352" y="457200"/>
                </a:moveTo>
                <a:lnTo>
                  <a:pt x="101560" y="451413"/>
                </a:lnTo>
                <a:lnTo>
                  <a:pt x="65532" y="435102"/>
                </a:lnTo>
                <a:lnTo>
                  <a:pt x="32575" y="401002"/>
                </a:lnTo>
                <a:lnTo>
                  <a:pt x="13335" y="35699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6784"/>
                </a:lnTo>
                <a:lnTo>
                  <a:pt x="1190" y="163972"/>
                </a:lnTo>
                <a:lnTo>
                  <a:pt x="2667" y="150876"/>
                </a:lnTo>
                <a:lnTo>
                  <a:pt x="4714" y="137779"/>
                </a:lnTo>
                <a:lnTo>
                  <a:pt x="7620" y="124968"/>
                </a:lnTo>
                <a:lnTo>
                  <a:pt x="10191" y="112418"/>
                </a:lnTo>
                <a:lnTo>
                  <a:pt x="26455" y="65293"/>
                </a:lnTo>
                <a:lnTo>
                  <a:pt x="55816" y="28860"/>
                </a:lnTo>
                <a:lnTo>
                  <a:pt x="101560" y="5143"/>
                </a:lnTo>
                <a:lnTo>
                  <a:pt x="149352" y="0"/>
                </a:lnTo>
                <a:lnTo>
                  <a:pt x="165925" y="571"/>
                </a:lnTo>
                <a:lnTo>
                  <a:pt x="208788" y="9144"/>
                </a:lnTo>
                <a:lnTo>
                  <a:pt x="249936" y="36576"/>
                </a:lnTo>
                <a:lnTo>
                  <a:pt x="258714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5532"/>
                </a:lnTo>
                <a:lnTo>
                  <a:pt x="85344" y="79248"/>
                </a:lnTo>
                <a:lnTo>
                  <a:pt x="80152" y="86415"/>
                </a:lnTo>
                <a:lnTo>
                  <a:pt x="66317" y="121943"/>
                </a:lnTo>
                <a:lnTo>
                  <a:pt x="59840" y="161139"/>
                </a:lnTo>
                <a:lnTo>
                  <a:pt x="57919" y="190238"/>
                </a:lnTo>
                <a:lnTo>
                  <a:pt x="57940" y="241196"/>
                </a:lnTo>
                <a:lnTo>
                  <a:pt x="58102" y="254889"/>
                </a:lnTo>
                <a:lnTo>
                  <a:pt x="58554" y="269509"/>
                </a:lnTo>
                <a:lnTo>
                  <a:pt x="59436" y="284988"/>
                </a:lnTo>
                <a:lnTo>
                  <a:pt x="60221" y="300489"/>
                </a:lnTo>
                <a:lnTo>
                  <a:pt x="68580" y="344424"/>
                </a:lnTo>
                <a:lnTo>
                  <a:pt x="87439" y="380428"/>
                </a:lnTo>
                <a:lnTo>
                  <a:pt x="118681" y="405193"/>
                </a:lnTo>
                <a:lnTo>
                  <a:pt x="149352" y="409956"/>
                </a:lnTo>
                <a:lnTo>
                  <a:pt x="258062" y="409956"/>
                </a:lnTo>
                <a:lnTo>
                  <a:pt x="257627" y="410551"/>
                </a:lnTo>
                <a:lnTo>
                  <a:pt x="220789" y="441388"/>
                </a:lnTo>
                <a:lnTo>
                  <a:pt x="181356" y="454723"/>
                </a:lnTo>
                <a:lnTo>
                  <a:pt x="165925" y="456604"/>
                </a:lnTo>
                <a:lnTo>
                  <a:pt x="149352" y="457200"/>
                </a:lnTo>
                <a:close/>
              </a:path>
              <a:path w="299085" h="457200">
                <a:moveTo>
                  <a:pt x="258062" y="409956"/>
                </a:moveTo>
                <a:lnTo>
                  <a:pt x="149352" y="409956"/>
                </a:lnTo>
                <a:lnTo>
                  <a:pt x="164734" y="408789"/>
                </a:lnTo>
                <a:lnTo>
                  <a:pt x="178689" y="405193"/>
                </a:lnTo>
                <a:lnTo>
                  <a:pt x="209740" y="380428"/>
                </a:lnTo>
                <a:lnTo>
                  <a:pt x="228600" y="344424"/>
                </a:lnTo>
                <a:lnTo>
                  <a:pt x="237815" y="300489"/>
                </a:lnTo>
                <a:lnTo>
                  <a:pt x="239506" y="269509"/>
                </a:lnTo>
                <a:lnTo>
                  <a:pt x="240553" y="240839"/>
                </a:lnTo>
                <a:lnTo>
                  <a:pt x="240765" y="228600"/>
                </a:lnTo>
                <a:lnTo>
                  <a:pt x="240715" y="216003"/>
                </a:lnTo>
                <a:lnTo>
                  <a:pt x="240601" y="209931"/>
                </a:lnTo>
                <a:lnTo>
                  <a:pt x="240149" y="200501"/>
                </a:lnTo>
                <a:lnTo>
                  <a:pt x="239267" y="190500"/>
                </a:lnTo>
                <a:lnTo>
                  <a:pt x="239220" y="181094"/>
                </a:lnTo>
                <a:lnTo>
                  <a:pt x="238886" y="171259"/>
                </a:lnTo>
                <a:lnTo>
                  <a:pt x="237982" y="161139"/>
                </a:lnTo>
                <a:lnTo>
                  <a:pt x="236219" y="150876"/>
                </a:lnTo>
                <a:lnTo>
                  <a:pt x="234815" y="140850"/>
                </a:lnTo>
                <a:lnTo>
                  <a:pt x="225790" y="103036"/>
                </a:lnTo>
                <a:lnTo>
                  <a:pt x="201549" y="65532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714" y="47244"/>
                </a:lnTo>
                <a:lnTo>
                  <a:pt x="280154" y="87891"/>
                </a:lnTo>
                <a:lnTo>
                  <a:pt x="291084" y="124968"/>
                </a:lnTo>
                <a:lnTo>
                  <a:pt x="296013" y="163972"/>
                </a:lnTo>
                <a:lnTo>
                  <a:pt x="297428" y="190500"/>
                </a:lnTo>
                <a:lnTo>
                  <a:pt x="298465" y="216003"/>
                </a:lnTo>
                <a:lnTo>
                  <a:pt x="298704" y="228600"/>
                </a:lnTo>
                <a:lnTo>
                  <a:pt x="298465" y="241196"/>
                </a:lnTo>
                <a:lnTo>
                  <a:pt x="297418" y="266961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6997"/>
                </a:lnTo>
                <a:lnTo>
                  <a:pt x="264604" y="401002"/>
                </a:lnTo>
                <a:lnTo>
                  <a:pt x="25806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3622963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4558145" y="5296246"/>
            <a:ext cx="115599" cy="306532"/>
          </a:xfrm>
          <a:custGeom>
            <a:avLst/>
            <a:gdLst/>
            <a:ahLst/>
            <a:cxnLst/>
            <a:rect l="l" t="t" r="r" b="b"/>
            <a:pathLst>
              <a:path w="169545" h="449579">
                <a:moveTo>
                  <a:pt x="169164" y="449580"/>
                </a:moveTo>
                <a:lnTo>
                  <a:pt x="115824" y="449580"/>
                </a:lnTo>
                <a:lnTo>
                  <a:pt x="115824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191" y="83534"/>
                </a:lnTo>
                <a:lnTo>
                  <a:pt x="22098" y="82676"/>
                </a:lnTo>
                <a:lnTo>
                  <a:pt x="33004" y="81248"/>
                </a:lnTo>
                <a:lnTo>
                  <a:pt x="44196" y="79248"/>
                </a:lnTo>
                <a:lnTo>
                  <a:pt x="54435" y="77557"/>
                </a:lnTo>
                <a:lnTo>
                  <a:pt x="91130" y="61936"/>
                </a:lnTo>
                <a:lnTo>
                  <a:pt x="118181" y="32575"/>
                </a:lnTo>
                <a:lnTo>
                  <a:pt x="129540" y="0"/>
                </a:lnTo>
                <a:lnTo>
                  <a:pt x="169164" y="0"/>
                </a:lnTo>
                <a:lnTo>
                  <a:pt x="169164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65288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6400469" y="5296247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1413"/>
                </a:lnTo>
                <a:lnTo>
                  <a:pt x="67032" y="435102"/>
                </a:lnTo>
                <a:lnTo>
                  <a:pt x="33504" y="401002"/>
                </a:lnTo>
                <a:lnTo>
                  <a:pt x="22836" y="379476"/>
                </a:lnTo>
                <a:lnTo>
                  <a:pt x="17668" y="368665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6961"/>
                </a:lnTo>
                <a:lnTo>
                  <a:pt x="166" y="253936"/>
                </a:lnTo>
                <a:lnTo>
                  <a:pt x="0" y="241196"/>
                </a:lnTo>
                <a:lnTo>
                  <a:pt x="0" y="216003"/>
                </a:lnTo>
                <a:lnTo>
                  <a:pt x="166" y="203263"/>
                </a:lnTo>
                <a:lnTo>
                  <a:pt x="619" y="190238"/>
                </a:lnTo>
                <a:lnTo>
                  <a:pt x="1500" y="176784"/>
                </a:lnTo>
                <a:lnTo>
                  <a:pt x="2024" y="163972"/>
                </a:lnTo>
                <a:lnTo>
                  <a:pt x="7596" y="124968"/>
                </a:lnTo>
                <a:lnTo>
                  <a:pt x="17668" y="87891"/>
                </a:lnTo>
                <a:lnTo>
                  <a:pt x="40409" y="45767"/>
                </a:lnTo>
                <a:lnTo>
                  <a:pt x="77890" y="15144"/>
                </a:lnTo>
                <a:lnTo>
                  <a:pt x="117324" y="2286"/>
                </a:lnTo>
                <a:lnTo>
                  <a:pt x="149328" y="0"/>
                </a:lnTo>
                <a:lnTo>
                  <a:pt x="165901" y="571"/>
                </a:lnTo>
                <a:lnTo>
                  <a:pt x="208764" y="9144"/>
                </a:lnTo>
                <a:lnTo>
                  <a:pt x="249912" y="36576"/>
                </a:lnTo>
                <a:lnTo>
                  <a:pt x="259322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5532"/>
                </a:lnTo>
                <a:lnTo>
                  <a:pt x="85320" y="79248"/>
                </a:lnTo>
                <a:lnTo>
                  <a:pt x="80152" y="86415"/>
                </a:lnTo>
                <a:lnTo>
                  <a:pt x="75985" y="94297"/>
                </a:lnTo>
                <a:lnTo>
                  <a:pt x="72675" y="103036"/>
                </a:lnTo>
                <a:lnTo>
                  <a:pt x="70080" y="112776"/>
                </a:lnTo>
                <a:lnTo>
                  <a:pt x="66936" y="121943"/>
                </a:lnTo>
                <a:lnTo>
                  <a:pt x="59817" y="161139"/>
                </a:lnTo>
                <a:lnTo>
                  <a:pt x="57895" y="190238"/>
                </a:lnTo>
                <a:lnTo>
                  <a:pt x="57916" y="241196"/>
                </a:lnTo>
                <a:lnTo>
                  <a:pt x="59412" y="284988"/>
                </a:lnTo>
                <a:lnTo>
                  <a:pt x="66055" y="329779"/>
                </a:lnTo>
                <a:lnTo>
                  <a:pt x="80176" y="369570"/>
                </a:lnTo>
                <a:lnTo>
                  <a:pt x="106894" y="399026"/>
                </a:lnTo>
                <a:lnTo>
                  <a:pt x="149328" y="409956"/>
                </a:lnTo>
                <a:lnTo>
                  <a:pt x="258677" y="409956"/>
                </a:lnTo>
                <a:lnTo>
                  <a:pt x="258246" y="410551"/>
                </a:lnTo>
                <a:lnTo>
                  <a:pt x="220765" y="441388"/>
                </a:lnTo>
                <a:lnTo>
                  <a:pt x="181903" y="454723"/>
                </a:lnTo>
                <a:lnTo>
                  <a:pt x="166116" y="456604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8677" y="409956"/>
                </a:moveTo>
                <a:lnTo>
                  <a:pt x="149328" y="409956"/>
                </a:lnTo>
                <a:lnTo>
                  <a:pt x="165377" y="408789"/>
                </a:lnTo>
                <a:lnTo>
                  <a:pt x="179427" y="405193"/>
                </a:lnTo>
                <a:lnTo>
                  <a:pt x="211216" y="380428"/>
                </a:lnTo>
                <a:lnTo>
                  <a:pt x="228576" y="344424"/>
                </a:lnTo>
                <a:lnTo>
                  <a:pt x="237791" y="300489"/>
                </a:lnTo>
                <a:lnTo>
                  <a:pt x="240577" y="254889"/>
                </a:lnTo>
                <a:lnTo>
                  <a:pt x="240760" y="190238"/>
                </a:lnTo>
                <a:lnTo>
                  <a:pt x="240506" y="181094"/>
                </a:lnTo>
                <a:lnTo>
                  <a:pt x="236291" y="140850"/>
                </a:lnTo>
                <a:lnTo>
                  <a:pt x="228576" y="112776"/>
                </a:lnTo>
                <a:lnTo>
                  <a:pt x="225980" y="103036"/>
                </a:lnTo>
                <a:lnTo>
                  <a:pt x="222670" y="94297"/>
                </a:lnTo>
                <a:lnTo>
                  <a:pt x="218503" y="86415"/>
                </a:lnTo>
                <a:lnTo>
                  <a:pt x="213336" y="79248"/>
                </a:lnTo>
                <a:lnTo>
                  <a:pt x="208216" y="71818"/>
                </a:lnTo>
                <a:lnTo>
                  <a:pt x="170092" y="49530"/>
                </a:lnTo>
                <a:lnTo>
                  <a:pt x="149328" y="47244"/>
                </a:lnTo>
                <a:lnTo>
                  <a:pt x="259322" y="47244"/>
                </a:lnTo>
                <a:lnTo>
                  <a:pt x="280987" y="87891"/>
                </a:lnTo>
                <a:lnTo>
                  <a:pt x="291060" y="124968"/>
                </a:lnTo>
                <a:lnTo>
                  <a:pt x="296632" y="163972"/>
                </a:lnTo>
                <a:lnTo>
                  <a:pt x="297156" y="176784"/>
                </a:lnTo>
                <a:lnTo>
                  <a:pt x="298046" y="190500"/>
                </a:lnTo>
                <a:lnTo>
                  <a:pt x="298489" y="203263"/>
                </a:lnTo>
                <a:lnTo>
                  <a:pt x="298656" y="216003"/>
                </a:lnTo>
                <a:lnTo>
                  <a:pt x="298656" y="241196"/>
                </a:lnTo>
                <a:lnTo>
                  <a:pt x="298489" y="253936"/>
                </a:lnTo>
                <a:lnTo>
                  <a:pt x="298037" y="266961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75820" y="379476"/>
                </a:lnTo>
                <a:lnTo>
                  <a:pt x="270914" y="390596"/>
                </a:lnTo>
                <a:lnTo>
                  <a:pt x="265152" y="401002"/>
                </a:lnTo>
                <a:lnTo>
                  <a:pt x="258677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242656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40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4173162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03668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6034174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2307475" y="2502650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2307475" y="334223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2307475" y="418234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2307475" y="5022446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231215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6965200" y="1657350"/>
            <a:ext cx="0" cy="4210483"/>
          </a:xfrm>
          <a:custGeom>
            <a:avLst/>
            <a:gdLst/>
            <a:ahLst/>
            <a:cxnLst/>
            <a:rect l="l" t="t" r="r" b="b"/>
            <a:pathLst>
              <a:path h="6175375">
                <a:moveTo>
                  <a:pt x="0" y="0"/>
                </a:moveTo>
                <a:lnTo>
                  <a:pt x="0" y="6175248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2307475" y="1662545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2307475" y="5862551"/>
            <a:ext cx="4662488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8188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55626" y="1662545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9119755" y="1662545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40"/>
                </a:lnTo>
                <a:lnTo>
                  <a:pt x="0" y="1234440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7255626" y="2503170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9119755" y="2503170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1DFDA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7255626" y="3343794"/>
            <a:ext cx="1865168" cy="841664"/>
          </a:xfrm>
          <a:custGeom>
            <a:avLst/>
            <a:gdLst/>
            <a:ahLst/>
            <a:cxnLst/>
            <a:rect l="l" t="t" r="r" b="b"/>
            <a:pathLst>
              <a:path w="2735579" h="1234439">
                <a:moveTo>
                  <a:pt x="0" y="0"/>
                </a:moveTo>
                <a:lnTo>
                  <a:pt x="2735580" y="0"/>
                </a:lnTo>
                <a:lnTo>
                  <a:pt x="2735580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9119755" y="3343794"/>
            <a:ext cx="933450" cy="841664"/>
          </a:xfrm>
          <a:custGeom>
            <a:avLst/>
            <a:gdLst/>
            <a:ahLst/>
            <a:cxnLst/>
            <a:rect l="l" t="t" r="r" b="b"/>
            <a:pathLst>
              <a:path w="1369059" h="1234439">
                <a:moveTo>
                  <a:pt x="0" y="0"/>
                </a:moveTo>
                <a:lnTo>
                  <a:pt x="1368552" y="0"/>
                </a:lnTo>
                <a:lnTo>
                  <a:pt x="1368552" y="1234439"/>
                </a:lnTo>
                <a:lnTo>
                  <a:pt x="0" y="1234439"/>
                </a:lnTo>
                <a:lnTo>
                  <a:pt x="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7640089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556583" y="1935826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9502140" y="1935826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7621401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5483"/>
                </a:lnTo>
                <a:lnTo>
                  <a:pt x="33504" y="401955"/>
                </a:lnTo>
                <a:lnTo>
                  <a:pt x="13501" y="357187"/>
                </a:lnTo>
                <a:lnTo>
                  <a:pt x="5357" y="319635"/>
                </a:lnTo>
                <a:lnTo>
                  <a:pt x="1500" y="280416"/>
                </a:lnTo>
                <a:lnTo>
                  <a:pt x="619" y="267604"/>
                </a:lnTo>
                <a:lnTo>
                  <a:pt x="166" y="254508"/>
                </a:lnTo>
                <a:lnTo>
                  <a:pt x="0" y="241482"/>
                </a:lnTo>
                <a:lnTo>
                  <a:pt x="0" y="216669"/>
                </a:lnTo>
                <a:lnTo>
                  <a:pt x="166" y="204025"/>
                </a:lnTo>
                <a:lnTo>
                  <a:pt x="619" y="191095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201"/>
                </a:lnTo>
                <a:lnTo>
                  <a:pt x="22836" y="77724"/>
                </a:lnTo>
                <a:lnTo>
                  <a:pt x="27741" y="66603"/>
                </a:lnTo>
                <a:lnTo>
                  <a:pt x="57316" y="29527"/>
                </a:lnTo>
                <a:lnTo>
                  <a:pt x="103036" y="5786"/>
                </a:lnTo>
                <a:lnTo>
                  <a:pt x="149328" y="0"/>
                </a:lnTo>
                <a:lnTo>
                  <a:pt x="165901" y="595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679"/>
                </a:lnTo>
                <a:lnTo>
                  <a:pt x="70080" y="112776"/>
                </a:lnTo>
                <a:lnTo>
                  <a:pt x="66936" y="122181"/>
                </a:lnTo>
                <a:lnTo>
                  <a:pt x="59817" y="161805"/>
                </a:lnTo>
                <a:lnTo>
                  <a:pt x="57911" y="191095"/>
                </a:lnTo>
                <a:lnTo>
                  <a:pt x="57912" y="241482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322" y="409956"/>
                </a:lnTo>
                <a:lnTo>
                  <a:pt x="258246" y="411432"/>
                </a:lnTo>
                <a:lnTo>
                  <a:pt x="220765" y="442055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322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84" y="254508"/>
                </a:lnTo>
                <a:lnTo>
                  <a:pt x="240744" y="191095"/>
                </a:lnTo>
                <a:lnTo>
                  <a:pt x="240506" y="181760"/>
                </a:lnTo>
                <a:lnTo>
                  <a:pt x="239815" y="171640"/>
                </a:lnTo>
                <a:lnTo>
                  <a:pt x="238839" y="161805"/>
                </a:lnTo>
                <a:lnTo>
                  <a:pt x="237720" y="152400"/>
                </a:lnTo>
                <a:lnTo>
                  <a:pt x="235648" y="142136"/>
                </a:lnTo>
                <a:lnTo>
                  <a:pt x="233719" y="132016"/>
                </a:lnTo>
                <a:lnTo>
                  <a:pt x="231505" y="122181"/>
                </a:lnTo>
                <a:lnTo>
                  <a:pt x="228576" y="112776"/>
                </a:lnTo>
                <a:lnTo>
                  <a:pt x="225980" y="103679"/>
                </a:lnTo>
                <a:lnTo>
                  <a:pt x="202096" y="66675"/>
                </a:lnTo>
                <a:lnTo>
                  <a:pt x="160210" y="4781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65152" y="56197"/>
                </a:lnTo>
                <a:lnTo>
                  <a:pt x="270946" y="66675"/>
                </a:lnTo>
                <a:lnTo>
                  <a:pt x="275820" y="77724"/>
                </a:lnTo>
                <a:lnTo>
                  <a:pt x="280987" y="89201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37" y="191095"/>
                </a:lnTo>
                <a:lnTo>
                  <a:pt x="298489" y="204025"/>
                </a:lnTo>
                <a:lnTo>
                  <a:pt x="298656" y="216669"/>
                </a:lnTo>
                <a:lnTo>
                  <a:pt x="298655" y="241482"/>
                </a:lnTo>
                <a:lnTo>
                  <a:pt x="298469" y="255079"/>
                </a:lnTo>
                <a:lnTo>
                  <a:pt x="298037" y="267604"/>
                </a:lnTo>
                <a:lnTo>
                  <a:pt x="297156" y="280416"/>
                </a:lnTo>
                <a:lnTo>
                  <a:pt x="296632" y="293870"/>
                </a:lnTo>
                <a:lnTo>
                  <a:pt x="291060" y="332232"/>
                </a:lnTo>
                <a:lnTo>
                  <a:pt x="280987" y="369308"/>
                </a:lnTo>
                <a:lnTo>
                  <a:pt x="265152" y="401955"/>
                </a:lnTo>
                <a:lnTo>
                  <a:pt x="259322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8575270" y="2784764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558"/>
                </a:lnTo>
                <a:lnTo>
                  <a:pt x="22669" y="82867"/>
                </a:lnTo>
                <a:lnTo>
                  <a:pt x="65151" y="75057"/>
                </a:lnTo>
                <a:lnTo>
                  <a:pt x="100012" y="55816"/>
                </a:lnTo>
                <a:lnTo>
                  <a:pt x="123444" y="22860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9483436" y="2784764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52" y="457200"/>
                </a:moveTo>
                <a:lnTo>
                  <a:pt x="101560" y="452056"/>
                </a:lnTo>
                <a:lnTo>
                  <a:pt x="65532" y="435483"/>
                </a:lnTo>
                <a:lnTo>
                  <a:pt x="32575" y="401955"/>
                </a:lnTo>
                <a:lnTo>
                  <a:pt x="13335" y="357187"/>
                </a:lnTo>
                <a:lnTo>
                  <a:pt x="7620" y="332232"/>
                </a:lnTo>
                <a:lnTo>
                  <a:pt x="4714" y="319635"/>
                </a:lnTo>
                <a:lnTo>
                  <a:pt x="2667" y="306895"/>
                </a:lnTo>
                <a:lnTo>
                  <a:pt x="1190" y="293870"/>
                </a:lnTo>
                <a:lnTo>
                  <a:pt x="0" y="280416"/>
                </a:lnTo>
                <a:lnTo>
                  <a:pt x="0" y="178308"/>
                </a:lnTo>
                <a:lnTo>
                  <a:pt x="1190" y="164853"/>
                </a:lnTo>
                <a:lnTo>
                  <a:pt x="2667" y="151828"/>
                </a:lnTo>
                <a:lnTo>
                  <a:pt x="4714" y="139088"/>
                </a:lnTo>
                <a:lnTo>
                  <a:pt x="7620" y="126492"/>
                </a:lnTo>
                <a:lnTo>
                  <a:pt x="10191" y="113299"/>
                </a:lnTo>
                <a:lnTo>
                  <a:pt x="26455" y="66603"/>
                </a:lnTo>
                <a:lnTo>
                  <a:pt x="55816" y="29527"/>
                </a:lnTo>
                <a:lnTo>
                  <a:pt x="101560" y="5786"/>
                </a:lnTo>
                <a:lnTo>
                  <a:pt x="149352" y="0"/>
                </a:lnTo>
                <a:lnTo>
                  <a:pt x="165925" y="595"/>
                </a:lnTo>
                <a:lnTo>
                  <a:pt x="208788" y="10668"/>
                </a:lnTo>
                <a:lnTo>
                  <a:pt x="249936" y="38100"/>
                </a:lnTo>
                <a:lnTo>
                  <a:pt x="258062" y="47244"/>
                </a:lnTo>
                <a:lnTo>
                  <a:pt x="149352" y="47244"/>
                </a:lnTo>
                <a:lnTo>
                  <a:pt x="138255" y="47815"/>
                </a:lnTo>
                <a:lnTo>
                  <a:pt x="96583" y="66675"/>
                </a:lnTo>
                <a:lnTo>
                  <a:pt x="72056" y="103679"/>
                </a:lnTo>
                <a:lnTo>
                  <a:pt x="62364" y="142136"/>
                </a:lnTo>
                <a:lnTo>
                  <a:pt x="58173" y="181760"/>
                </a:lnTo>
                <a:lnTo>
                  <a:pt x="57935" y="191095"/>
                </a:lnTo>
                <a:lnTo>
                  <a:pt x="57935" y="241482"/>
                </a:lnTo>
                <a:lnTo>
                  <a:pt x="58102" y="255079"/>
                </a:lnTo>
                <a:lnTo>
                  <a:pt x="58554" y="269533"/>
                </a:lnTo>
                <a:lnTo>
                  <a:pt x="59436" y="284988"/>
                </a:lnTo>
                <a:lnTo>
                  <a:pt x="60221" y="300704"/>
                </a:lnTo>
                <a:lnTo>
                  <a:pt x="68580" y="344424"/>
                </a:lnTo>
                <a:lnTo>
                  <a:pt x="87439" y="381071"/>
                </a:lnTo>
                <a:lnTo>
                  <a:pt x="118681" y="405384"/>
                </a:lnTo>
                <a:lnTo>
                  <a:pt x="149352" y="409956"/>
                </a:lnTo>
                <a:lnTo>
                  <a:pt x="258714" y="409956"/>
                </a:lnTo>
                <a:lnTo>
                  <a:pt x="257627" y="411432"/>
                </a:lnTo>
                <a:lnTo>
                  <a:pt x="220789" y="442055"/>
                </a:lnTo>
                <a:lnTo>
                  <a:pt x="181356" y="454914"/>
                </a:lnTo>
                <a:lnTo>
                  <a:pt x="165925" y="456628"/>
                </a:lnTo>
                <a:lnTo>
                  <a:pt x="149352" y="457200"/>
                </a:lnTo>
                <a:close/>
              </a:path>
              <a:path w="299084" h="457200">
                <a:moveTo>
                  <a:pt x="258714" y="409956"/>
                </a:moveTo>
                <a:lnTo>
                  <a:pt x="149352" y="409956"/>
                </a:lnTo>
                <a:lnTo>
                  <a:pt x="164734" y="408813"/>
                </a:lnTo>
                <a:lnTo>
                  <a:pt x="178689" y="405384"/>
                </a:lnTo>
                <a:lnTo>
                  <a:pt x="209787" y="381000"/>
                </a:lnTo>
                <a:lnTo>
                  <a:pt x="228600" y="344424"/>
                </a:lnTo>
                <a:lnTo>
                  <a:pt x="237815" y="300704"/>
                </a:lnTo>
                <a:lnTo>
                  <a:pt x="239506" y="269533"/>
                </a:lnTo>
                <a:lnTo>
                  <a:pt x="240030" y="255079"/>
                </a:lnTo>
                <a:lnTo>
                  <a:pt x="240555" y="241411"/>
                </a:lnTo>
                <a:lnTo>
                  <a:pt x="240792" y="228600"/>
                </a:lnTo>
                <a:lnTo>
                  <a:pt x="240699" y="216669"/>
                </a:lnTo>
                <a:lnTo>
                  <a:pt x="240601" y="211455"/>
                </a:lnTo>
                <a:lnTo>
                  <a:pt x="240149" y="202025"/>
                </a:lnTo>
                <a:lnTo>
                  <a:pt x="239267" y="192024"/>
                </a:lnTo>
                <a:lnTo>
                  <a:pt x="239220" y="181760"/>
                </a:lnTo>
                <a:lnTo>
                  <a:pt x="238886" y="171640"/>
                </a:lnTo>
                <a:lnTo>
                  <a:pt x="237982" y="161805"/>
                </a:lnTo>
                <a:lnTo>
                  <a:pt x="236219" y="152400"/>
                </a:lnTo>
                <a:lnTo>
                  <a:pt x="234815" y="142136"/>
                </a:lnTo>
                <a:lnTo>
                  <a:pt x="225790" y="103679"/>
                </a:lnTo>
                <a:lnTo>
                  <a:pt x="201461" y="66603"/>
                </a:lnTo>
                <a:lnTo>
                  <a:pt x="160234" y="47815"/>
                </a:lnTo>
                <a:lnTo>
                  <a:pt x="149352" y="47244"/>
                </a:lnTo>
                <a:lnTo>
                  <a:pt x="258062" y="47244"/>
                </a:lnTo>
                <a:lnTo>
                  <a:pt x="280154" y="89201"/>
                </a:lnTo>
                <a:lnTo>
                  <a:pt x="291084" y="126492"/>
                </a:lnTo>
                <a:lnTo>
                  <a:pt x="296013" y="164853"/>
                </a:lnTo>
                <a:lnTo>
                  <a:pt x="297418" y="191095"/>
                </a:lnTo>
                <a:lnTo>
                  <a:pt x="298465" y="216669"/>
                </a:lnTo>
                <a:lnTo>
                  <a:pt x="298704" y="228600"/>
                </a:lnTo>
                <a:lnTo>
                  <a:pt x="298463" y="241482"/>
                </a:lnTo>
                <a:lnTo>
                  <a:pt x="297418" y="267604"/>
                </a:lnTo>
                <a:lnTo>
                  <a:pt x="297179" y="280416"/>
                </a:lnTo>
                <a:lnTo>
                  <a:pt x="293108" y="319635"/>
                </a:lnTo>
                <a:lnTo>
                  <a:pt x="284035" y="357187"/>
                </a:lnTo>
                <a:lnTo>
                  <a:pt x="264604" y="401955"/>
                </a:lnTo>
                <a:lnTo>
                  <a:pt x="258714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640089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2416" y="62817"/>
                </a:lnTo>
                <a:lnTo>
                  <a:pt x="118824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8556583" y="3624349"/>
            <a:ext cx="203922" cy="311727"/>
          </a:xfrm>
          <a:custGeom>
            <a:avLst/>
            <a:gdLst/>
            <a:ahLst/>
            <a:cxnLst/>
            <a:rect l="l" t="t" r="r" b="b"/>
            <a:pathLst>
              <a:path w="299084" h="457200">
                <a:moveTo>
                  <a:pt x="149328" y="457200"/>
                </a:moveTo>
                <a:lnTo>
                  <a:pt x="103036" y="452056"/>
                </a:lnTo>
                <a:lnTo>
                  <a:pt x="67032" y="436626"/>
                </a:lnTo>
                <a:lnTo>
                  <a:pt x="33504" y="402526"/>
                </a:lnTo>
                <a:lnTo>
                  <a:pt x="22836" y="381000"/>
                </a:lnTo>
                <a:lnTo>
                  <a:pt x="17668" y="369546"/>
                </a:lnTo>
                <a:lnTo>
                  <a:pt x="5357" y="320944"/>
                </a:lnTo>
                <a:lnTo>
                  <a:pt x="1500" y="281940"/>
                </a:lnTo>
                <a:lnTo>
                  <a:pt x="619" y="268485"/>
                </a:lnTo>
                <a:lnTo>
                  <a:pt x="166" y="255460"/>
                </a:lnTo>
                <a:lnTo>
                  <a:pt x="0" y="242720"/>
                </a:lnTo>
                <a:lnTo>
                  <a:pt x="0" y="217527"/>
                </a:lnTo>
                <a:lnTo>
                  <a:pt x="166" y="204787"/>
                </a:lnTo>
                <a:lnTo>
                  <a:pt x="619" y="191762"/>
                </a:lnTo>
                <a:lnTo>
                  <a:pt x="1500" y="178308"/>
                </a:lnTo>
                <a:lnTo>
                  <a:pt x="2024" y="164853"/>
                </a:lnTo>
                <a:lnTo>
                  <a:pt x="7596" y="126492"/>
                </a:lnTo>
                <a:lnTo>
                  <a:pt x="17668" y="89415"/>
                </a:lnTo>
                <a:lnTo>
                  <a:pt x="40409" y="46648"/>
                </a:lnTo>
                <a:lnTo>
                  <a:pt x="77890" y="15811"/>
                </a:lnTo>
                <a:lnTo>
                  <a:pt x="117324" y="3047"/>
                </a:lnTo>
                <a:lnTo>
                  <a:pt x="149328" y="0"/>
                </a:lnTo>
                <a:lnTo>
                  <a:pt x="165901" y="809"/>
                </a:lnTo>
                <a:lnTo>
                  <a:pt x="208764" y="10668"/>
                </a:lnTo>
                <a:lnTo>
                  <a:pt x="249912" y="38100"/>
                </a:lnTo>
                <a:lnTo>
                  <a:pt x="258677" y="47244"/>
                </a:lnTo>
                <a:lnTo>
                  <a:pt x="149328" y="47244"/>
                </a:lnTo>
                <a:lnTo>
                  <a:pt x="138445" y="47815"/>
                </a:lnTo>
                <a:lnTo>
                  <a:pt x="96559" y="66675"/>
                </a:lnTo>
                <a:lnTo>
                  <a:pt x="72675" y="103893"/>
                </a:lnTo>
                <a:lnTo>
                  <a:pt x="70080" y="112776"/>
                </a:lnTo>
                <a:lnTo>
                  <a:pt x="66936" y="122824"/>
                </a:lnTo>
                <a:lnTo>
                  <a:pt x="59817" y="162448"/>
                </a:lnTo>
                <a:lnTo>
                  <a:pt x="57895" y="191762"/>
                </a:lnTo>
                <a:lnTo>
                  <a:pt x="57924" y="242720"/>
                </a:lnTo>
                <a:lnTo>
                  <a:pt x="59412" y="284988"/>
                </a:lnTo>
                <a:lnTo>
                  <a:pt x="66055" y="330422"/>
                </a:lnTo>
                <a:lnTo>
                  <a:pt x="80176" y="369760"/>
                </a:lnTo>
                <a:lnTo>
                  <a:pt x="106894" y="399669"/>
                </a:lnTo>
                <a:lnTo>
                  <a:pt x="149328" y="409956"/>
                </a:lnTo>
                <a:lnTo>
                  <a:pt x="259779" y="409956"/>
                </a:lnTo>
                <a:lnTo>
                  <a:pt x="258246" y="412075"/>
                </a:lnTo>
                <a:lnTo>
                  <a:pt x="220765" y="442912"/>
                </a:lnTo>
                <a:lnTo>
                  <a:pt x="181903" y="454914"/>
                </a:lnTo>
                <a:lnTo>
                  <a:pt x="166116" y="456628"/>
                </a:lnTo>
                <a:lnTo>
                  <a:pt x="149328" y="457200"/>
                </a:lnTo>
                <a:close/>
              </a:path>
              <a:path w="299084" h="457200">
                <a:moveTo>
                  <a:pt x="259779" y="409956"/>
                </a:moveTo>
                <a:lnTo>
                  <a:pt x="149328" y="409956"/>
                </a:lnTo>
                <a:lnTo>
                  <a:pt x="165377" y="408813"/>
                </a:lnTo>
                <a:lnTo>
                  <a:pt x="179427" y="405384"/>
                </a:lnTo>
                <a:lnTo>
                  <a:pt x="211262" y="381000"/>
                </a:lnTo>
                <a:lnTo>
                  <a:pt x="228576" y="344424"/>
                </a:lnTo>
                <a:lnTo>
                  <a:pt x="237791" y="300704"/>
                </a:lnTo>
                <a:lnTo>
                  <a:pt x="240579" y="255460"/>
                </a:lnTo>
                <a:lnTo>
                  <a:pt x="240761" y="191762"/>
                </a:lnTo>
                <a:lnTo>
                  <a:pt x="240506" y="181975"/>
                </a:lnTo>
                <a:lnTo>
                  <a:pt x="239815" y="172212"/>
                </a:lnTo>
                <a:lnTo>
                  <a:pt x="238839" y="162448"/>
                </a:lnTo>
                <a:lnTo>
                  <a:pt x="237720" y="152400"/>
                </a:lnTo>
                <a:lnTo>
                  <a:pt x="235648" y="142351"/>
                </a:lnTo>
                <a:lnTo>
                  <a:pt x="233719" y="132588"/>
                </a:lnTo>
                <a:lnTo>
                  <a:pt x="222670" y="95440"/>
                </a:lnTo>
                <a:lnTo>
                  <a:pt x="195119" y="61245"/>
                </a:lnTo>
                <a:lnTo>
                  <a:pt x="149328" y="47244"/>
                </a:lnTo>
                <a:lnTo>
                  <a:pt x="258677" y="47244"/>
                </a:lnTo>
                <a:lnTo>
                  <a:pt x="280987" y="89415"/>
                </a:lnTo>
                <a:lnTo>
                  <a:pt x="291060" y="126492"/>
                </a:lnTo>
                <a:lnTo>
                  <a:pt x="296632" y="164853"/>
                </a:lnTo>
                <a:lnTo>
                  <a:pt x="297156" y="178308"/>
                </a:lnTo>
                <a:lnTo>
                  <a:pt x="298046" y="192024"/>
                </a:lnTo>
                <a:lnTo>
                  <a:pt x="298489" y="204787"/>
                </a:lnTo>
                <a:lnTo>
                  <a:pt x="298656" y="217527"/>
                </a:lnTo>
                <a:lnTo>
                  <a:pt x="298656" y="242720"/>
                </a:lnTo>
                <a:lnTo>
                  <a:pt x="298483" y="255651"/>
                </a:lnTo>
                <a:lnTo>
                  <a:pt x="298037" y="268485"/>
                </a:lnTo>
                <a:lnTo>
                  <a:pt x="297156" y="281940"/>
                </a:lnTo>
                <a:lnTo>
                  <a:pt x="296632" y="294751"/>
                </a:lnTo>
                <a:lnTo>
                  <a:pt x="291060" y="333756"/>
                </a:lnTo>
                <a:lnTo>
                  <a:pt x="275788" y="381071"/>
                </a:lnTo>
                <a:lnTo>
                  <a:pt x="270914" y="392120"/>
                </a:lnTo>
                <a:lnTo>
                  <a:pt x="265152" y="402526"/>
                </a:lnTo>
                <a:lnTo>
                  <a:pt x="259779" y="409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9502140" y="3624349"/>
            <a:ext cx="116465" cy="306532"/>
          </a:xfrm>
          <a:custGeom>
            <a:avLst/>
            <a:gdLst/>
            <a:ahLst/>
            <a:cxnLst/>
            <a:rect l="l" t="t" r="r" b="b"/>
            <a:pathLst>
              <a:path w="170815" h="449579">
                <a:moveTo>
                  <a:pt x="170688" y="449580"/>
                </a:moveTo>
                <a:lnTo>
                  <a:pt x="117348" y="449580"/>
                </a:lnTo>
                <a:lnTo>
                  <a:pt x="117348" y="126492"/>
                </a:lnTo>
                <a:lnTo>
                  <a:pt x="0" y="126492"/>
                </a:lnTo>
                <a:lnTo>
                  <a:pt x="0" y="83819"/>
                </a:lnTo>
                <a:lnTo>
                  <a:pt x="11406" y="83772"/>
                </a:lnTo>
                <a:lnTo>
                  <a:pt x="22669" y="83438"/>
                </a:lnTo>
                <a:lnTo>
                  <a:pt x="33647" y="82534"/>
                </a:lnTo>
                <a:lnTo>
                  <a:pt x="44196" y="80772"/>
                </a:lnTo>
                <a:lnTo>
                  <a:pt x="55102" y="79081"/>
                </a:lnTo>
                <a:lnTo>
                  <a:pt x="91773" y="62817"/>
                </a:lnTo>
                <a:lnTo>
                  <a:pt x="118181" y="33218"/>
                </a:lnTo>
                <a:lnTo>
                  <a:pt x="129540" y="0"/>
                </a:lnTo>
                <a:lnTo>
                  <a:pt x="170688" y="0"/>
                </a:lnTo>
                <a:lnTo>
                  <a:pt x="170688" y="449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8188209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912027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7251469" y="2503690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7251469" y="3344314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7256144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3716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10051820" y="1657350"/>
            <a:ext cx="0" cy="2533650"/>
          </a:xfrm>
          <a:custGeom>
            <a:avLst/>
            <a:gdLst/>
            <a:ahLst/>
            <a:cxnLst/>
            <a:rect l="l" t="t" r="r" b="b"/>
            <a:pathLst>
              <a:path h="3716020">
                <a:moveTo>
                  <a:pt x="0" y="0"/>
                </a:moveTo>
                <a:lnTo>
                  <a:pt x="0" y="3715512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7251469" y="1662545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39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7251469" y="4185458"/>
            <a:ext cx="2805545" cy="0"/>
          </a:xfrm>
          <a:custGeom>
            <a:avLst/>
            <a:gdLst/>
            <a:ahLst/>
            <a:cxnLst/>
            <a:rect l="l" t="t" r="r" b="b"/>
            <a:pathLst>
              <a:path w="4114800">
                <a:moveTo>
                  <a:pt x="0" y="0"/>
                </a:moveTo>
                <a:lnTo>
                  <a:pt x="4114800" y="0"/>
                </a:lnTo>
              </a:path>
            </a:pathLst>
          </a:custGeom>
          <a:ln w="15240">
            <a:solidFill>
              <a:srgbClr val="60606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340437" y="1266132"/>
            <a:ext cx="139411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4216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340437" y="1284316"/>
            <a:ext cx="43728" cy="45893"/>
          </a:xfrm>
          <a:custGeom>
            <a:avLst/>
            <a:gdLst/>
            <a:ahLst/>
            <a:cxnLst/>
            <a:rect l="l" t="t" r="r" b="b"/>
            <a:pathLst>
              <a:path w="64134" h="67310">
                <a:moveTo>
                  <a:pt x="0" y="0"/>
                </a:moveTo>
                <a:lnTo>
                  <a:pt x="64008" y="0"/>
                </a:lnTo>
                <a:lnTo>
                  <a:pt x="64008" y="67309"/>
                </a:lnTo>
                <a:lnTo>
                  <a:pt x="0" y="673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340437" y="1347095"/>
            <a:ext cx="125990" cy="0"/>
          </a:xfrm>
          <a:custGeom>
            <a:avLst/>
            <a:gdLst/>
            <a:ahLst/>
            <a:cxnLst/>
            <a:rect l="l" t="t" r="r" b="b"/>
            <a:pathLst>
              <a:path w="184784">
                <a:moveTo>
                  <a:pt x="0" y="0"/>
                </a:moveTo>
                <a:lnTo>
                  <a:pt x="184404" y="0"/>
                </a:lnTo>
              </a:path>
            </a:pathLst>
          </a:custGeom>
          <a:ln w="49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8362257" y="1363980"/>
            <a:ext cx="0" cy="82261"/>
          </a:xfrm>
          <a:custGeom>
            <a:avLst/>
            <a:gdLst/>
            <a:ahLst/>
            <a:cxnLst/>
            <a:rect l="l" t="t" r="r" b="b"/>
            <a:pathLst>
              <a:path h="120650">
                <a:moveTo>
                  <a:pt x="0" y="0"/>
                </a:moveTo>
                <a:lnTo>
                  <a:pt x="0" y="12065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8501495" y="1247948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8521238" y="1303019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8592416" y="1246909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630342" y="1260417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14300" y="275844"/>
                </a:moveTo>
                <a:lnTo>
                  <a:pt x="102108" y="275844"/>
                </a:lnTo>
                <a:lnTo>
                  <a:pt x="95488" y="275582"/>
                </a:lnTo>
                <a:lnTo>
                  <a:pt x="89154" y="274891"/>
                </a:lnTo>
                <a:lnTo>
                  <a:pt x="82819" y="273915"/>
                </a:lnTo>
                <a:lnTo>
                  <a:pt x="76200" y="272796"/>
                </a:lnTo>
                <a:lnTo>
                  <a:pt x="68580" y="272796"/>
                </a:lnTo>
                <a:lnTo>
                  <a:pt x="38909" y="245697"/>
                </a:lnTo>
                <a:lnTo>
                  <a:pt x="35052" y="2255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4884"/>
                </a:lnTo>
                <a:lnTo>
                  <a:pt x="94488" y="220979"/>
                </a:lnTo>
                <a:lnTo>
                  <a:pt x="99060" y="224027"/>
                </a:lnTo>
                <a:lnTo>
                  <a:pt x="102108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18872" y="274320"/>
                </a:lnTo>
                <a:lnTo>
                  <a:pt x="11430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24968" y="230124"/>
                </a:lnTo>
                <a:lnTo>
                  <a:pt x="128016" y="228600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8734251" y="1298864"/>
            <a:ext cx="143784" cy="15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8899467" y="1298864"/>
            <a:ext cx="92479" cy="14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4265641" y="123859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4323311" y="1289511"/>
            <a:ext cx="219508" cy="147638"/>
          </a:xfrm>
          <a:custGeom>
            <a:avLst/>
            <a:gdLst/>
            <a:ahLst/>
            <a:cxnLst/>
            <a:rect l="l" t="t" r="r" b="b"/>
            <a:pathLst>
              <a:path w="321945" h="216535">
                <a:moveTo>
                  <a:pt x="181356" y="35052"/>
                </a:moveTo>
                <a:lnTo>
                  <a:pt x="54864" y="35052"/>
                </a:lnTo>
                <a:lnTo>
                  <a:pt x="60864" y="27360"/>
                </a:lnTo>
                <a:lnTo>
                  <a:pt x="99631" y="2286"/>
                </a:lnTo>
                <a:lnTo>
                  <a:pt x="120396" y="0"/>
                </a:lnTo>
                <a:lnTo>
                  <a:pt x="129540" y="547"/>
                </a:lnTo>
                <a:lnTo>
                  <a:pt x="170878" y="19050"/>
                </a:lnTo>
                <a:lnTo>
                  <a:pt x="181356" y="35052"/>
                </a:lnTo>
                <a:close/>
              </a:path>
              <a:path w="321945" h="216535">
                <a:moveTo>
                  <a:pt x="312366" y="35052"/>
                </a:moveTo>
                <a:lnTo>
                  <a:pt x="181356" y="35052"/>
                </a:lnTo>
                <a:lnTo>
                  <a:pt x="186475" y="28455"/>
                </a:lnTo>
                <a:lnTo>
                  <a:pt x="224409" y="3048"/>
                </a:lnTo>
                <a:lnTo>
                  <a:pt x="243840" y="0"/>
                </a:lnTo>
                <a:lnTo>
                  <a:pt x="252483" y="285"/>
                </a:lnTo>
                <a:lnTo>
                  <a:pt x="294489" y="14001"/>
                </a:lnTo>
                <a:lnTo>
                  <a:pt x="312366" y="35052"/>
                </a:lnTo>
                <a:close/>
              </a:path>
              <a:path w="321945" h="216535">
                <a:moveTo>
                  <a:pt x="57912" y="216408"/>
                </a:moveTo>
                <a:lnTo>
                  <a:pt x="0" y="216408"/>
                </a:lnTo>
                <a:lnTo>
                  <a:pt x="0" y="6096"/>
                </a:lnTo>
                <a:lnTo>
                  <a:pt x="54864" y="6096"/>
                </a:lnTo>
                <a:lnTo>
                  <a:pt x="54864" y="35052"/>
                </a:lnTo>
                <a:lnTo>
                  <a:pt x="312366" y="35052"/>
                </a:lnTo>
                <a:lnTo>
                  <a:pt x="315468" y="41148"/>
                </a:lnTo>
                <a:lnTo>
                  <a:pt x="316849" y="45720"/>
                </a:lnTo>
                <a:lnTo>
                  <a:pt x="94488" y="45720"/>
                </a:lnTo>
                <a:lnTo>
                  <a:pt x="85344" y="48768"/>
                </a:lnTo>
                <a:lnTo>
                  <a:pt x="80772" y="48768"/>
                </a:lnTo>
                <a:lnTo>
                  <a:pt x="77724" y="51816"/>
                </a:lnTo>
                <a:lnTo>
                  <a:pt x="68580" y="57912"/>
                </a:lnTo>
                <a:lnTo>
                  <a:pt x="59436" y="76200"/>
                </a:lnTo>
                <a:lnTo>
                  <a:pt x="57912" y="83820"/>
                </a:lnTo>
                <a:lnTo>
                  <a:pt x="57912" y="216408"/>
                </a:lnTo>
                <a:close/>
              </a:path>
              <a:path w="321945" h="216535">
                <a:moveTo>
                  <a:pt x="190500" y="216408"/>
                </a:moveTo>
                <a:lnTo>
                  <a:pt x="132588" y="216408"/>
                </a:lnTo>
                <a:lnTo>
                  <a:pt x="132588" y="86868"/>
                </a:lnTo>
                <a:lnTo>
                  <a:pt x="131064" y="80772"/>
                </a:lnTo>
                <a:lnTo>
                  <a:pt x="131064" y="74676"/>
                </a:lnTo>
                <a:lnTo>
                  <a:pt x="129540" y="68580"/>
                </a:lnTo>
                <a:lnTo>
                  <a:pt x="128016" y="64008"/>
                </a:lnTo>
                <a:lnTo>
                  <a:pt x="126492" y="57912"/>
                </a:lnTo>
                <a:lnTo>
                  <a:pt x="123444" y="53340"/>
                </a:lnTo>
                <a:lnTo>
                  <a:pt x="117348" y="50292"/>
                </a:lnTo>
                <a:lnTo>
                  <a:pt x="112776" y="47244"/>
                </a:lnTo>
                <a:lnTo>
                  <a:pt x="106680" y="45720"/>
                </a:lnTo>
                <a:lnTo>
                  <a:pt x="219456" y="45720"/>
                </a:lnTo>
                <a:lnTo>
                  <a:pt x="213359" y="47244"/>
                </a:lnTo>
                <a:lnTo>
                  <a:pt x="204216" y="53340"/>
                </a:lnTo>
                <a:lnTo>
                  <a:pt x="199644" y="57912"/>
                </a:lnTo>
                <a:lnTo>
                  <a:pt x="196596" y="62484"/>
                </a:lnTo>
                <a:lnTo>
                  <a:pt x="193548" y="68580"/>
                </a:lnTo>
                <a:lnTo>
                  <a:pt x="192024" y="73152"/>
                </a:lnTo>
                <a:lnTo>
                  <a:pt x="192024" y="80772"/>
                </a:lnTo>
                <a:lnTo>
                  <a:pt x="190500" y="86868"/>
                </a:lnTo>
                <a:lnTo>
                  <a:pt x="190500" y="216408"/>
                </a:lnTo>
                <a:close/>
              </a:path>
              <a:path w="321945" h="216535">
                <a:moveTo>
                  <a:pt x="321564" y="216408"/>
                </a:moveTo>
                <a:lnTo>
                  <a:pt x="263652" y="216408"/>
                </a:lnTo>
                <a:lnTo>
                  <a:pt x="263652" y="89916"/>
                </a:lnTo>
                <a:lnTo>
                  <a:pt x="262128" y="83820"/>
                </a:lnTo>
                <a:lnTo>
                  <a:pt x="262128" y="71628"/>
                </a:lnTo>
                <a:lnTo>
                  <a:pt x="260604" y="65532"/>
                </a:lnTo>
                <a:lnTo>
                  <a:pt x="257556" y="60960"/>
                </a:lnTo>
                <a:lnTo>
                  <a:pt x="256032" y="56388"/>
                </a:lnTo>
                <a:lnTo>
                  <a:pt x="242316" y="47244"/>
                </a:lnTo>
                <a:lnTo>
                  <a:pt x="236220" y="45720"/>
                </a:lnTo>
                <a:lnTo>
                  <a:pt x="316849" y="45720"/>
                </a:lnTo>
                <a:lnTo>
                  <a:pt x="317706" y="48553"/>
                </a:lnTo>
                <a:lnTo>
                  <a:pt x="319659" y="56959"/>
                </a:lnTo>
                <a:lnTo>
                  <a:pt x="321040" y="66222"/>
                </a:lnTo>
                <a:lnTo>
                  <a:pt x="321483" y="74676"/>
                </a:lnTo>
                <a:lnTo>
                  <a:pt x="321564" y="216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4567497" y="1290551"/>
            <a:ext cx="139238" cy="150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4727517" y="1289511"/>
            <a:ext cx="142442" cy="201757"/>
          </a:xfrm>
          <a:custGeom>
            <a:avLst/>
            <a:gdLst/>
            <a:ahLst/>
            <a:cxnLst/>
            <a:rect l="l" t="t" r="r" b="b"/>
            <a:pathLst>
              <a:path w="208914" h="295910">
                <a:moveTo>
                  <a:pt x="89916" y="210311"/>
                </a:moveTo>
                <a:lnTo>
                  <a:pt x="50292" y="202691"/>
                </a:lnTo>
                <a:lnTo>
                  <a:pt x="16168" y="172450"/>
                </a:lnTo>
                <a:lnTo>
                  <a:pt x="3214" y="136016"/>
                </a:lnTo>
                <a:lnTo>
                  <a:pt x="0" y="105155"/>
                </a:lnTo>
                <a:lnTo>
                  <a:pt x="523" y="94892"/>
                </a:lnTo>
                <a:lnTo>
                  <a:pt x="9786" y="56435"/>
                </a:lnTo>
                <a:lnTo>
                  <a:pt x="36195" y="19430"/>
                </a:lnTo>
                <a:lnTo>
                  <a:pt x="79676" y="571"/>
                </a:lnTo>
                <a:lnTo>
                  <a:pt x="89916" y="0"/>
                </a:lnTo>
                <a:lnTo>
                  <a:pt x="99917" y="547"/>
                </a:lnTo>
                <a:lnTo>
                  <a:pt x="141160" y="19049"/>
                </a:lnTo>
                <a:lnTo>
                  <a:pt x="152400" y="35051"/>
                </a:lnTo>
                <a:lnTo>
                  <a:pt x="208788" y="35051"/>
                </a:lnTo>
                <a:lnTo>
                  <a:pt x="208788" y="44195"/>
                </a:lnTo>
                <a:lnTo>
                  <a:pt x="97536" y="44195"/>
                </a:lnTo>
                <a:lnTo>
                  <a:pt x="89916" y="45719"/>
                </a:lnTo>
                <a:lnTo>
                  <a:pt x="83820" y="50291"/>
                </a:lnTo>
                <a:lnTo>
                  <a:pt x="77724" y="53339"/>
                </a:lnTo>
                <a:lnTo>
                  <a:pt x="73152" y="57911"/>
                </a:lnTo>
                <a:lnTo>
                  <a:pt x="70104" y="62483"/>
                </a:lnTo>
                <a:lnTo>
                  <a:pt x="65532" y="68579"/>
                </a:lnTo>
                <a:lnTo>
                  <a:pt x="62484" y="74675"/>
                </a:lnTo>
                <a:lnTo>
                  <a:pt x="60960" y="82295"/>
                </a:lnTo>
                <a:lnTo>
                  <a:pt x="59436" y="88391"/>
                </a:lnTo>
                <a:lnTo>
                  <a:pt x="57912" y="96011"/>
                </a:lnTo>
                <a:lnTo>
                  <a:pt x="57912" y="111251"/>
                </a:lnTo>
                <a:lnTo>
                  <a:pt x="62484" y="134111"/>
                </a:lnTo>
                <a:lnTo>
                  <a:pt x="64008" y="140207"/>
                </a:lnTo>
                <a:lnTo>
                  <a:pt x="68580" y="146303"/>
                </a:lnTo>
                <a:lnTo>
                  <a:pt x="71628" y="152399"/>
                </a:lnTo>
                <a:lnTo>
                  <a:pt x="76200" y="156971"/>
                </a:lnTo>
                <a:lnTo>
                  <a:pt x="82296" y="161543"/>
                </a:lnTo>
                <a:lnTo>
                  <a:pt x="88392" y="164591"/>
                </a:lnTo>
                <a:lnTo>
                  <a:pt x="96012" y="166115"/>
                </a:lnTo>
                <a:lnTo>
                  <a:pt x="208788" y="166115"/>
                </a:lnTo>
                <a:lnTo>
                  <a:pt x="208788" y="178307"/>
                </a:lnTo>
                <a:lnTo>
                  <a:pt x="152400" y="178307"/>
                </a:lnTo>
                <a:lnTo>
                  <a:pt x="147280" y="185975"/>
                </a:lnTo>
                <a:lnTo>
                  <a:pt x="141160" y="192785"/>
                </a:lnTo>
                <a:lnTo>
                  <a:pt x="99060" y="209978"/>
                </a:lnTo>
                <a:lnTo>
                  <a:pt x="89916" y="210311"/>
                </a:lnTo>
                <a:close/>
              </a:path>
              <a:path w="208914" h="295910">
                <a:moveTo>
                  <a:pt x="208788" y="35051"/>
                </a:moveTo>
                <a:lnTo>
                  <a:pt x="153924" y="35051"/>
                </a:lnTo>
                <a:lnTo>
                  <a:pt x="153924" y="6095"/>
                </a:lnTo>
                <a:lnTo>
                  <a:pt x="208788" y="6095"/>
                </a:lnTo>
                <a:lnTo>
                  <a:pt x="208788" y="35051"/>
                </a:lnTo>
                <a:close/>
              </a:path>
              <a:path w="208914" h="295910">
                <a:moveTo>
                  <a:pt x="208788" y="166115"/>
                </a:moveTo>
                <a:lnTo>
                  <a:pt x="112776" y="166115"/>
                </a:lnTo>
                <a:lnTo>
                  <a:pt x="120396" y="164591"/>
                </a:lnTo>
                <a:lnTo>
                  <a:pt x="132588" y="158495"/>
                </a:lnTo>
                <a:lnTo>
                  <a:pt x="138684" y="153923"/>
                </a:lnTo>
                <a:lnTo>
                  <a:pt x="141732" y="149351"/>
                </a:lnTo>
                <a:lnTo>
                  <a:pt x="146304" y="143255"/>
                </a:lnTo>
                <a:lnTo>
                  <a:pt x="149352" y="137159"/>
                </a:lnTo>
                <a:lnTo>
                  <a:pt x="150876" y="131063"/>
                </a:lnTo>
                <a:lnTo>
                  <a:pt x="153924" y="123443"/>
                </a:lnTo>
                <a:lnTo>
                  <a:pt x="153924" y="91439"/>
                </a:lnTo>
                <a:lnTo>
                  <a:pt x="150876" y="76199"/>
                </a:lnTo>
                <a:lnTo>
                  <a:pt x="147828" y="70103"/>
                </a:lnTo>
                <a:lnTo>
                  <a:pt x="143256" y="64007"/>
                </a:lnTo>
                <a:lnTo>
                  <a:pt x="140208" y="57911"/>
                </a:lnTo>
                <a:lnTo>
                  <a:pt x="135636" y="53339"/>
                </a:lnTo>
                <a:lnTo>
                  <a:pt x="129540" y="50291"/>
                </a:lnTo>
                <a:lnTo>
                  <a:pt x="121920" y="45719"/>
                </a:lnTo>
                <a:lnTo>
                  <a:pt x="114300" y="44195"/>
                </a:lnTo>
                <a:lnTo>
                  <a:pt x="208788" y="44195"/>
                </a:lnTo>
                <a:lnTo>
                  <a:pt x="208788" y="166115"/>
                </a:lnTo>
                <a:close/>
              </a:path>
              <a:path w="208914" h="295910">
                <a:moveTo>
                  <a:pt x="194063" y="257555"/>
                </a:moveTo>
                <a:lnTo>
                  <a:pt x="108204" y="257555"/>
                </a:lnTo>
                <a:lnTo>
                  <a:pt x="119681" y="256698"/>
                </a:lnTo>
                <a:lnTo>
                  <a:pt x="129159" y="254126"/>
                </a:lnTo>
                <a:lnTo>
                  <a:pt x="153938" y="216788"/>
                </a:lnTo>
                <a:lnTo>
                  <a:pt x="153924" y="178307"/>
                </a:lnTo>
                <a:lnTo>
                  <a:pt x="208788" y="178307"/>
                </a:lnTo>
                <a:lnTo>
                  <a:pt x="208407" y="216788"/>
                </a:lnTo>
                <a:lnTo>
                  <a:pt x="195881" y="255222"/>
                </a:lnTo>
                <a:lnTo>
                  <a:pt x="194063" y="257555"/>
                </a:lnTo>
                <a:close/>
              </a:path>
              <a:path w="208914" h="295910">
                <a:moveTo>
                  <a:pt x="100584" y="295655"/>
                </a:moveTo>
                <a:lnTo>
                  <a:pt x="60840" y="290274"/>
                </a:lnTo>
                <a:lnTo>
                  <a:pt x="27051" y="270890"/>
                </a:lnTo>
                <a:lnTo>
                  <a:pt x="8405" y="237434"/>
                </a:lnTo>
                <a:lnTo>
                  <a:pt x="7620" y="228599"/>
                </a:lnTo>
                <a:lnTo>
                  <a:pt x="65532" y="228599"/>
                </a:lnTo>
                <a:lnTo>
                  <a:pt x="67484" y="236029"/>
                </a:lnTo>
                <a:lnTo>
                  <a:pt x="70866" y="242315"/>
                </a:lnTo>
                <a:lnTo>
                  <a:pt x="108204" y="257555"/>
                </a:lnTo>
                <a:lnTo>
                  <a:pt x="194063" y="257555"/>
                </a:lnTo>
                <a:lnTo>
                  <a:pt x="190500" y="262127"/>
                </a:lnTo>
                <a:lnTo>
                  <a:pt x="158496" y="286511"/>
                </a:lnTo>
                <a:lnTo>
                  <a:pt x="117776" y="295084"/>
                </a:lnTo>
                <a:lnTo>
                  <a:pt x="100584" y="295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4894811" y="1289511"/>
            <a:ext cx="143784" cy="150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8517081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8167" y="87915"/>
                </a:lnTo>
                <a:lnTo>
                  <a:pt x="19192" y="49934"/>
                </a:lnTo>
                <a:lnTo>
                  <a:pt x="49720" y="15811"/>
                </a:lnTo>
                <a:lnTo>
                  <a:pt x="94892" y="547"/>
                </a:lnTo>
                <a:lnTo>
                  <a:pt x="105156" y="0"/>
                </a:lnTo>
                <a:lnTo>
                  <a:pt x="114061" y="309"/>
                </a:lnTo>
                <a:lnTo>
                  <a:pt x="156019" y="12001"/>
                </a:lnTo>
                <a:lnTo>
                  <a:pt x="188047" y="38909"/>
                </a:lnTo>
                <a:lnTo>
                  <a:pt x="192781" y="47244"/>
                </a:lnTo>
                <a:lnTo>
                  <a:pt x="106680" y="47244"/>
                </a:lnTo>
                <a:lnTo>
                  <a:pt x="96083" y="48339"/>
                </a:lnTo>
                <a:lnTo>
                  <a:pt x="64960" y="78486"/>
                </a:lnTo>
                <a:lnTo>
                  <a:pt x="63079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6050" y="123444"/>
                </a:moveTo>
                <a:lnTo>
                  <a:pt x="99060" y="123444"/>
                </a:lnTo>
                <a:lnTo>
                  <a:pt x="105156" y="121920"/>
                </a:lnTo>
                <a:lnTo>
                  <a:pt x="112776" y="121920"/>
                </a:lnTo>
                <a:lnTo>
                  <a:pt x="118872" y="120396"/>
                </a:lnTo>
                <a:lnTo>
                  <a:pt x="137160" y="111252"/>
                </a:lnTo>
                <a:lnTo>
                  <a:pt x="140208" y="106680"/>
                </a:lnTo>
                <a:lnTo>
                  <a:pt x="144780" y="100584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2781" y="47244"/>
                </a:lnTo>
                <a:lnTo>
                  <a:pt x="196024" y="53768"/>
                </a:lnTo>
                <a:lnTo>
                  <a:pt x="198882" y="62103"/>
                </a:lnTo>
                <a:lnTo>
                  <a:pt x="200596" y="71008"/>
                </a:lnTo>
                <a:lnTo>
                  <a:pt x="201168" y="80772"/>
                </a:lnTo>
                <a:lnTo>
                  <a:pt x="200572" y="90773"/>
                </a:lnTo>
                <a:lnTo>
                  <a:pt x="198691" y="100203"/>
                </a:lnTo>
                <a:lnTo>
                  <a:pt x="195381" y="109061"/>
                </a:lnTo>
                <a:lnTo>
                  <a:pt x="190500" y="117348"/>
                </a:lnTo>
                <a:lnTo>
                  <a:pt x="186050" y="123444"/>
                </a:lnTo>
                <a:close/>
              </a:path>
              <a:path w="212090" h="295909">
                <a:moveTo>
                  <a:pt x="199899" y="248412"/>
                </a:moveTo>
                <a:lnTo>
                  <a:pt x="105156" y="248412"/>
                </a:lnTo>
                <a:lnTo>
                  <a:pt x="114014" y="247816"/>
                </a:lnTo>
                <a:lnTo>
                  <a:pt x="122301" y="245935"/>
                </a:lnTo>
                <a:lnTo>
                  <a:pt x="149930" y="214884"/>
                </a:lnTo>
                <a:lnTo>
                  <a:pt x="150876" y="205740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4780" y="181356"/>
                </a:lnTo>
                <a:lnTo>
                  <a:pt x="140208" y="175260"/>
                </a:lnTo>
                <a:lnTo>
                  <a:pt x="135636" y="170688"/>
                </a:lnTo>
                <a:lnTo>
                  <a:pt x="129540" y="169164"/>
                </a:lnTo>
                <a:lnTo>
                  <a:pt x="121920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5344" y="163068"/>
                </a:lnTo>
                <a:lnTo>
                  <a:pt x="85344" y="121920"/>
                </a:lnTo>
                <a:lnTo>
                  <a:pt x="91440" y="123444"/>
                </a:lnTo>
                <a:lnTo>
                  <a:pt x="186050" y="123444"/>
                </a:lnTo>
                <a:lnTo>
                  <a:pt x="185094" y="124753"/>
                </a:lnTo>
                <a:lnTo>
                  <a:pt x="178117" y="130873"/>
                </a:lnTo>
                <a:lnTo>
                  <a:pt x="169711" y="135564"/>
                </a:lnTo>
                <a:lnTo>
                  <a:pt x="160020" y="138684"/>
                </a:lnTo>
                <a:lnTo>
                  <a:pt x="160020" y="140208"/>
                </a:lnTo>
                <a:lnTo>
                  <a:pt x="198120" y="161544"/>
                </a:lnTo>
                <a:lnTo>
                  <a:pt x="211836" y="204216"/>
                </a:lnTo>
                <a:lnTo>
                  <a:pt x="211264" y="214479"/>
                </a:lnTo>
                <a:lnTo>
                  <a:pt x="209550" y="224599"/>
                </a:lnTo>
                <a:lnTo>
                  <a:pt x="206692" y="234434"/>
                </a:lnTo>
                <a:lnTo>
                  <a:pt x="202692" y="243840"/>
                </a:lnTo>
                <a:lnTo>
                  <a:pt x="199899" y="248412"/>
                </a:lnTo>
                <a:close/>
              </a:path>
              <a:path w="212090" h="295909">
                <a:moveTo>
                  <a:pt x="105156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4864" y="199644"/>
                </a:lnTo>
                <a:lnTo>
                  <a:pt x="57912" y="214884"/>
                </a:lnTo>
                <a:lnTo>
                  <a:pt x="88392" y="246888"/>
                </a:lnTo>
                <a:lnTo>
                  <a:pt x="96012" y="248412"/>
                </a:lnTo>
                <a:lnTo>
                  <a:pt x="199899" y="248412"/>
                </a:lnTo>
                <a:lnTo>
                  <a:pt x="197834" y="251793"/>
                </a:lnTo>
                <a:lnTo>
                  <a:pt x="163639" y="282892"/>
                </a:lnTo>
                <a:lnTo>
                  <a:pt x="126301" y="294322"/>
                </a:lnTo>
                <a:lnTo>
                  <a:pt x="116085" y="295346"/>
                </a:lnTo>
                <a:lnTo>
                  <a:pt x="105156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8665672" y="4462895"/>
            <a:ext cx="149629" cy="143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819457" y="4407824"/>
            <a:ext cx="144607" cy="201757"/>
          </a:xfrm>
          <a:custGeom>
            <a:avLst/>
            <a:gdLst/>
            <a:ahLst/>
            <a:cxnLst/>
            <a:rect l="l" t="t" r="r" b="b"/>
            <a:pathLst>
              <a:path w="212090" h="295909">
                <a:moveTo>
                  <a:pt x="62484" y="99060"/>
                </a:moveTo>
                <a:lnTo>
                  <a:pt x="7620" y="99060"/>
                </a:lnTo>
                <a:lnTo>
                  <a:pt x="9048" y="87915"/>
                </a:lnTo>
                <a:lnTo>
                  <a:pt x="20502" y="49934"/>
                </a:lnTo>
                <a:lnTo>
                  <a:pt x="50101" y="15811"/>
                </a:lnTo>
                <a:lnTo>
                  <a:pt x="85725" y="2095"/>
                </a:lnTo>
                <a:lnTo>
                  <a:pt x="106680" y="0"/>
                </a:lnTo>
                <a:lnTo>
                  <a:pt x="114919" y="309"/>
                </a:lnTo>
                <a:lnTo>
                  <a:pt x="123444" y="1333"/>
                </a:lnTo>
                <a:lnTo>
                  <a:pt x="131968" y="3214"/>
                </a:lnTo>
                <a:lnTo>
                  <a:pt x="140208" y="6096"/>
                </a:lnTo>
                <a:lnTo>
                  <a:pt x="148828" y="8691"/>
                </a:lnTo>
                <a:lnTo>
                  <a:pt x="183261" y="32385"/>
                </a:lnTo>
                <a:lnTo>
                  <a:pt x="194260" y="47244"/>
                </a:lnTo>
                <a:lnTo>
                  <a:pt x="106680" y="47244"/>
                </a:lnTo>
                <a:lnTo>
                  <a:pt x="96726" y="48339"/>
                </a:lnTo>
                <a:lnTo>
                  <a:pt x="65532" y="78486"/>
                </a:lnTo>
                <a:lnTo>
                  <a:pt x="63293" y="88201"/>
                </a:lnTo>
                <a:lnTo>
                  <a:pt x="62484" y="99060"/>
                </a:lnTo>
                <a:close/>
              </a:path>
              <a:path w="212090" h="295909">
                <a:moveTo>
                  <a:pt x="187045" y="123444"/>
                </a:moveTo>
                <a:lnTo>
                  <a:pt x="99060" y="123444"/>
                </a:lnTo>
                <a:lnTo>
                  <a:pt x="106680" y="121920"/>
                </a:lnTo>
                <a:lnTo>
                  <a:pt x="112776" y="121920"/>
                </a:lnTo>
                <a:lnTo>
                  <a:pt x="120396" y="120396"/>
                </a:lnTo>
                <a:lnTo>
                  <a:pt x="146304" y="94488"/>
                </a:lnTo>
                <a:lnTo>
                  <a:pt x="146304" y="86868"/>
                </a:lnTo>
                <a:lnTo>
                  <a:pt x="121539" y="50292"/>
                </a:lnTo>
                <a:lnTo>
                  <a:pt x="106680" y="47244"/>
                </a:lnTo>
                <a:lnTo>
                  <a:pt x="194260" y="47244"/>
                </a:lnTo>
                <a:lnTo>
                  <a:pt x="197310" y="53768"/>
                </a:lnTo>
                <a:lnTo>
                  <a:pt x="199644" y="62103"/>
                </a:lnTo>
                <a:lnTo>
                  <a:pt x="200834" y="71008"/>
                </a:lnTo>
                <a:lnTo>
                  <a:pt x="201168" y="80772"/>
                </a:lnTo>
                <a:lnTo>
                  <a:pt x="200596" y="90773"/>
                </a:lnTo>
                <a:lnTo>
                  <a:pt x="198882" y="100203"/>
                </a:lnTo>
                <a:lnTo>
                  <a:pt x="196024" y="109061"/>
                </a:lnTo>
                <a:lnTo>
                  <a:pt x="192024" y="117348"/>
                </a:lnTo>
                <a:lnTo>
                  <a:pt x="187045" y="123444"/>
                </a:lnTo>
                <a:close/>
              </a:path>
              <a:path w="212090" h="295909">
                <a:moveTo>
                  <a:pt x="201409" y="248412"/>
                </a:moveTo>
                <a:lnTo>
                  <a:pt x="105156" y="248412"/>
                </a:lnTo>
                <a:lnTo>
                  <a:pt x="114895" y="247816"/>
                </a:lnTo>
                <a:lnTo>
                  <a:pt x="123634" y="245935"/>
                </a:lnTo>
                <a:lnTo>
                  <a:pt x="150186" y="214884"/>
                </a:lnTo>
                <a:lnTo>
                  <a:pt x="150876" y="195072"/>
                </a:lnTo>
                <a:lnTo>
                  <a:pt x="149352" y="185928"/>
                </a:lnTo>
                <a:lnTo>
                  <a:pt x="146304" y="181356"/>
                </a:lnTo>
                <a:lnTo>
                  <a:pt x="141732" y="175260"/>
                </a:lnTo>
                <a:lnTo>
                  <a:pt x="137160" y="170688"/>
                </a:lnTo>
                <a:lnTo>
                  <a:pt x="129540" y="169164"/>
                </a:lnTo>
                <a:lnTo>
                  <a:pt x="123444" y="166116"/>
                </a:lnTo>
                <a:lnTo>
                  <a:pt x="115824" y="164592"/>
                </a:lnTo>
                <a:lnTo>
                  <a:pt x="108204" y="164592"/>
                </a:lnTo>
                <a:lnTo>
                  <a:pt x="100584" y="163068"/>
                </a:lnTo>
                <a:lnTo>
                  <a:pt x="86868" y="163068"/>
                </a:lnTo>
                <a:lnTo>
                  <a:pt x="86868" y="121920"/>
                </a:lnTo>
                <a:lnTo>
                  <a:pt x="92964" y="123444"/>
                </a:lnTo>
                <a:lnTo>
                  <a:pt x="187045" y="123444"/>
                </a:lnTo>
                <a:lnTo>
                  <a:pt x="185975" y="124753"/>
                </a:lnTo>
                <a:lnTo>
                  <a:pt x="179070" y="130873"/>
                </a:lnTo>
                <a:lnTo>
                  <a:pt x="171021" y="135564"/>
                </a:lnTo>
                <a:lnTo>
                  <a:pt x="161544" y="138684"/>
                </a:lnTo>
                <a:lnTo>
                  <a:pt x="161544" y="140208"/>
                </a:lnTo>
                <a:lnTo>
                  <a:pt x="199644" y="161544"/>
                </a:lnTo>
                <a:lnTo>
                  <a:pt x="211836" y="204216"/>
                </a:lnTo>
                <a:lnTo>
                  <a:pt x="211502" y="214479"/>
                </a:lnTo>
                <a:lnTo>
                  <a:pt x="210312" y="224599"/>
                </a:lnTo>
                <a:lnTo>
                  <a:pt x="207978" y="234434"/>
                </a:lnTo>
                <a:lnTo>
                  <a:pt x="204216" y="243840"/>
                </a:lnTo>
                <a:lnTo>
                  <a:pt x="201409" y="248412"/>
                </a:lnTo>
                <a:close/>
              </a:path>
              <a:path w="212090" h="295909">
                <a:moveTo>
                  <a:pt x="106680" y="295656"/>
                </a:moveTo>
                <a:lnTo>
                  <a:pt x="62484" y="289560"/>
                </a:lnTo>
                <a:lnTo>
                  <a:pt x="28956" y="269748"/>
                </a:lnTo>
                <a:lnTo>
                  <a:pt x="7620" y="236220"/>
                </a:lnTo>
                <a:lnTo>
                  <a:pt x="0" y="192024"/>
                </a:lnTo>
                <a:lnTo>
                  <a:pt x="54864" y="192024"/>
                </a:lnTo>
                <a:lnTo>
                  <a:pt x="56388" y="199644"/>
                </a:lnTo>
                <a:lnTo>
                  <a:pt x="56388" y="207264"/>
                </a:lnTo>
                <a:lnTo>
                  <a:pt x="59436" y="214884"/>
                </a:lnTo>
                <a:lnTo>
                  <a:pt x="89916" y="246888"/>
                </a:lnTo>
                <a:lnTo>
                  <a:pt x="97536" y="248412"/>
                </a:lnTo>
                <a:lnTo>
                  <a:pt x="201409" y="248412"/>
                </a:lnTo>
                <a:lnTo>
                  <a:pt x="199334" y="251793"/>
                </a:lnTo>
                <a:lnTo>
                  <a:pt x="164782" y="282892"/>
                </a:lnTo>
                <a:lnTo>
                  <a:pt x="146304" y="289560"/>
                </a:lnTo>
                <a:lnTo>
                  <a:pt x="136898" y="292441"/>
                </a:lnTo>
                <a:lnTo>
                  <a:pt x="127063" y="294322"/>
                </a:lnTo>
                <a:lnTo>
                  <a:pt x="116943" y="295346"/>
                </a:lnTo>
                <a:lnTo>
                  <a:pt x="106680" y="295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4412673" y="6118167"/>
            <a:ext cx="144607" cy="197427"/>
          </a:xfrm>
          <a:custGeom>
            <a:avLst/>
            <a:gdLst/>
            <a:ahLst/>
            <a:cxnLst/>
            <a:rect l="l" t="t" r="r" b="b"/>
            <a:pathLst>
              <a:path w="212089" h="289559">
                <a:moveTo>
                  <a:pt x="60960" y="158496"/>
                </a:moveTo>
                <a:lnTo>
                  <a:pt x="9144" y="158496"/>
                </a:lnTo>
                <a:lnTo>
                  <a:pt x="36576" y="0"/>
                </a:lnTo>
                <a:lnTo>
                  <a:pt x="196596" y="0"/>
                </a:lnTo>
                <a:lnTo>
                  <a:pt x="196596" y="47244"/>
                </a:lnTo>
                <a:lnTo>
                  <a:pt x="79248" y="47244"/>
                </a:lnTo>
                <a:lnTo>
                  <a:pt x="67056" y="112776"/>
                </a:lnTo>
                <a:lnTo>
                  <a:pt x="68580" y="114300"/>
                </a:lnTo>
                <a:lnTo>
                  <a:pt x="183389" y="114300"/>
                </a:lnTo>
                <a:lnTo>
                  <a:pt x="188976" y="120396"/>
                </a:lnTo>
                <a:lnTo>
                  <a:pt x="194381" y="126658"/>
                </a:lnTo>
                <a:lnTo>
                  <a:pt x="199072" y="133921"/>
                </a:lnTo>
                <a:lnTo>
                  <a:pt x="199881" y="135636"/>
                </a:lnTo>
                <a:lnTo>
                  <a:pt x="105156" y="135636"/>
                </a:lnTo>
                <a:lnTo>
                  <a:pt x="97464" y="135945"/>
                </a:lnTo>
                <a:lnTo>
                  <a:pt x="90487" y="136969"/>
                </a:lnTo>
                <a:lnTo>
                  <a:pt x="84367" y="138850"/>
                </a:lnTo>
                <a:lnTo>
                  <a:pt x="79248" y="141732"/>
                </a:lnTo>
                <a:lnTo>
                  <a:pt x="73152" y="144780"/>
                </a:lnTo>
                <a:lnTo>
                  <a:pt x="67056" y="150876"/>
                </a:lnTo>
                <a:lnTo>
                  <a:pt x="60960" y="158496"/>
                </a:lnTo>
                <a:close/>
              </a:path>
              <a:path w="212089" h="289559">
                <a:moveTo>
                  <a:pt x="183389" y="114300"/>
                </a:moveTo>
                <a:lnTo>
                  <a:pt x="68580" y="114300"/>
                </a:lnTo>
                <a:lnTo>
                  <a:pt x="74318" y="108227"/>
                </a:lnTo>
                <a:lnTo>
                  <a:pt x="115466" y="91725"/>
                </a:lnTo>
                <a:lnTo>
                  <a:pt x="123444" y="91440"/>
                </a:lnTo>
                <a:lnTo>
                  <a:pt x="133683" y="91987"/>
                </a:lnTo>
                <a:lnTo>
                  <a:pt x="176403" y="108013"/>
                </a:lnTo>
                <a:lnTo>
                  <a:pt x="183389" y="114300"/>
                </a:lnTo>
                <a:close/>
              </a:path>
              <a:path w="212089" h="289559">
                <a:moveTo>
                  <a:pt x="195676" y="242316"/>
                </a:moveTo>
                <a:lnTo>
                  <a:pt x="112776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37160" y="230124"/>
                </a:lnTo>
                <a:lnTo>
                  <a:pt x="140208" y="225551"/>
                </a:lnTo>
                <a:lnTo>
                  <a:pt x="144780" y="220980"/>
                </a:lnTo>
                <a:lnTo>
                  <a:pt x="150876" y="208787"/>
                </a:lnTo>
                <a:lnTo>
                  <a:pt x="152400" y="201168"/>
                </a:lnTo>
                <a:lnTo>
                  <a:pt x="153924" y="195072"/>
                </a:lnTo>
                <a:lnTo>
                  <a:pt x="153924" y="181356"/>
                </a:lnTo>
                <a:lnTo>
                  <a:pt x="152400" y="173736"/>
                </a:lnTo>
                <a:lnTo>
                  <a:pt x="150876" y="167640"/>
                </a:lnTo>
                <a:lnTo>
                  <a:pt x="144780" y="155448"/>
                </a:lnTo>
                <a:lnTo>
                  <a:pt x="140208" y="150876"/>
                </a:lnTo>
                <a:lnTo>
                  <a:pt x="137160" y="146304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2776" y="135636"/>
                </a:lnTo>
                <a:lnTo>
                  <a:pt x="199881" y="135636"/>
                </a:lnTo>
                <a:lnTo>
                  <a:pt x="202906" y="142041"/>
                </a:lnTo>
                <a:lnTo>
                  <a:pt x="205740" y="150876"/>
                </a:lnTo>
                <a:lnTo>
                  <a:pt x="208621" y="159377"/>
                </a:lnTo>
                <a:lnTo>
                  <a:pt x="210502" y="168592"/>
                </a:lnTo>
                <a:lnTo>
                  <a:pt x="211526" y="178093"/>
                </a:lnTo>
                <a:lnTo>
                  <a:pt x="211836" y="187452"/>
                </a:lnTo>
                <a:lnTo>
                  <a:pt x="211264" y="198596"/>
                </a:lnTo>
                <a:lnTo>
                  <a:pt x="209550" y="209169"/>
                </a:lnTo>
                <a:lnTo>
                  <a:pt x="206692" y="219170"/>
                </a:lnTo>
                <a:lnTo>
                  <a:pt x="202692" y="228600"/>
                </a:lnTo>
                <a:lnTo>
                  <a:pt x="198691" y="237458"/>
                </a:lnTo>
                <a:lnTo>
                  <a:pt x="195676" y="242316"/>
                </a:lnTo>
                <a:close/>
              </a:path>
              <a:path w="212089" h="289559">
                <a:moveTo>
                  <a:pt x="105156" y="289560"/>
                </a:moveTo>
                <a:lnTo>
                  <a:pt x="65532" y="283463"/>
                </a:lnTo>
                <a:lnTo>
                  <a:pt x="25344" y="260604"/>
                </a:lnTo>
                <a:lnTo>
                  <a:pt x="2286" y="220599"/>
                </a:lnTo>
                <a:lnTo>
                  <a:pt x="0" y="199644"/>
                </a:lnTo>
                <a:lnTo>
                  <a:pt x="57912" y="199644"/>
                </a:lnTo>
                <a:lnTo>
                  <a:pt x="59668" y="209169"/>
                </a:lnTo>
                <a:lnTo>
                  <a:pt x="62674" y="217170"/>
                </a:lnTo>
                <a:lnTo>
                  <a:pt x="95440" y="241482"/>
                </a:lnTo>
                <a:lnTo>
                  <a:pt x="105156" y="242316"/>
                </a:lnTo>
                <a:lnTo>
                  <a:pt x="195676" y="242316"/>
                </a:lnTo>
                <a:lnTo>
                  <a:pt x="193548" y="245745"/>
                </a:lnTo>
                <a:lnTo>
                  <a:pt x="164782" y="272986"/>
                </a:lnTo>
                <a:lnTo>
                  <a:pt x="126873" y="288036"/>
                </a:lnTo>
                <a:lnTo>
                  <a:pt x="116300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4561262" y="6169083"/>
            <a:ext cx="149629" cy="143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4716087" y="6118167"/>
            <a:ext cx="143741" cy="197427"/>
          </a:xfrm>
          <a:custGeom>
            <a:avLst/>
            <a:gdLst/>
            <a:ahLst/>
            <a:cxnLst/>
            <a:rect l="l" t="t" r="r" b="b"/>
            <a:pathLst>
              <a:path w="210820" h="289559">
                <a:moveTo>
                  <a:pt x="60960" y="158496"/>
                </a:moveTo>
                <a:lnTo>
                  <a:pt x="7620" y="158496"/>
                </a:lnTo>
                <a:lnTo>
                  <a:pt x="36576" y="0"/>
                </a:lnTo>
                <a:lnTo>
                  <a:pt x="195072" y="0"/>
                </a:lnTo>
                <a:lnTo>
                  <a:pt x="195072" y="47244"/>
                </a:lnTo>
                <a:lnTo>
                  <a:pt x="77724" y="47244"/>
                </a:lnTo>
                <a:lnTo>
                  <a:pt x="67056" y="112776"/>
                </a:lnTo>
                <a:lnTo>
                  <a:pt x="67056" y="114300"/>
                </a:lnTo>
                <a:lnTo>
                  <a:pt x="181865" y="114300"/>
                </a:lnTo>
                <a:lnTo>
                  <a:pt x="187452" y="120396"/>
                </a:lnTo>
                <a:lnTo>
                  <a:pt x="192881" y="126658"/>
                </a:lnTo>
                <a:lnTo>
                  <a:pt x="197739" y="133921"/>
                </a:lnTo>
                <a:lnTo>
                  <a:pt x="198644" y="135636"/>
                </a:lnTo>
                <a:lnTo>
                  <a:pt x="92964" y="135636"/>
                </a:lnTo>
                <a:lnTo>
                  <a:pt x="85344" y="137160"/>
                </a:lnTo>
                <a:lnTo>
                  <a:pt x="79248" y="141732"/>
                </a:lnTo>
                <a:lnTo>
                  <a:pt x="71628" y="144780"/>
                </a:lnTo>
                <a:lnTo>
                  <a:pt x="65532" y="150876"/>
                </a:lnTo>
                <a:lnTo>
                  <a:pt x="60960" y="158496"/>
                </a:lnTo>
                <a:close/>
              </a:path>
              <a:path w="210820" h="289559">
                <a:moveTo>
                  <a:pt x="181865" y="114300"/>
                </a:moveTo>
                <a:lnTo>
                  <a:pt x="67056" y="114300"/>
                </a:lnTo>
                <a:lnTo>
                  <a:pt x="73032" y="108227"/>
                </a:lnTo>
                <a:lnTo>
                  <a:pt x="114823" y="91725"/>
                </a:lnTo>
                <a:lnTo>
                  <a:pt x="123444" y="91440"/>
                </a:lnTo>
                <a:lnTo>
                  <a:pt x="133445" y="91987"/>
                </a:lnTo>
                <a:lnTo>
                  <a:pt x="174879" y="108013"/>
                </a:lnTo>
                <a:lnTo>
                  <a:pt x="181865" y="114300"/>
                </a:lnTo>
                <a:close/>
              </a:path>
              <a:path w="210820" h="289559">
                <a:moveTo>
                  <a:pt x="194651" y="242316"/>
                </a:moveTo>
                <a:lnTo>
                  <a:pt x="111252" y="242316"/>
                </a:lnTo>
                <a:lnTo>
                  <a:pt x="118872" y="240792"/>
                </a:lnTo>
                <a:lnTo>
                  <a:pt x="131064" y="234696"/>
                </a:lnTo>
                <a:lnTo>
                  <a:pt x="144780" y="220980"/>
                </a:lnTo>
                <a:lnTo>
                  <a:pt x="147828" y="214884"/>
                </a:lnTo>
                <a:lnTo>
                  <a:pt x="149352" y="208787"/>
                </a:lnTo>
                <a:lnTo>
                  <a:pt x="152400" y="201168"/>
                </a:lnTo>
                <a:lnTo>
                  <a:pt x="152400" y="173736"/>
                </a:lnTo>
                <a:lnTo>
                  <a:pt x="149352" y="167640"/>
                </a:lnTo>
                <a:lnTo>
                  <a:pt x="147828" y="161544"/>
                </a:lnTo>
                <a:lnTo>
                  <a:pt x="144780" y="155448"/>
                </a:lnTo>
                <a:lnTo>
                  <a:pt x="131064" y="141732"/>
                </a:lnTo>
                <a:lnTo>
                  <a:pt x="124968" y="140208"/>
                </a:lnTo>
                <a:lnTo>
                  <a:pt x="118872" y="137160"/>
                </a:lnTo>
                <a:lnTo>
                  <a:pt x="111252" y="135636"/>
                </a:lnTo>
                <a:lnTo>
                  <a:pt x="198644" y="135636"/>
                </a:lnTo>
                <a:lnTo>
                  <a:pt x="210026" y="178093"/>
                </a:lnTo>
                <a:lnTo>
                  <a:pt x="210312" y="187452"/>
                </a:lnTo>
                <a:lnTo>
                  <a:pt x="209978" y="198596"/>
                </a:lnTo>
                <a:lnTo>
                  <a:pt x="208788" y="209169"/>
                </a:lnTo>
                <a:lnTo>
                  <a:pt x="206454" y="219170"/>
                </a:lnTo>
                <a:lnTo>
                  <a:pt x="202692" y="228600"/>
                </a:lnTo>
                <a:lnTo>
                  <a:pt x="197834" y="237458"/>
                </a:lnTo>
                <a:lnTo>
                  <a:pt x="194651" y="242316"/>
                </a:lnTo>
                <a:close/>
              </a:path>
              <a:path w="210820" h="289559">
                <a:moveTo>
                  <a:pt x="105156" y="289560"/>
                </a:moveTo>
                <a:lnTo>
                  <a:pt x="56435" y="280630"/>
                </a:lnTo>
                <a:lnTo>
                  <a:pt x="18288" y="254127"/>
                </a:lnTo>
                <a:lnTo>
                  <a:pt x="571" y="210550"/>
                </a:lnTo>
                <a:lnTo>
                  <a:pt x="0" y="199644"/>
                </a:lnTo>
                <a:lnTo>
                  <a:pt x="56388" y="199644"/>
                </a:lnTo>
                <a:lnTo>
                  <a:pt x="58360" y="209169"/>
                </a:lnTo>
                <a:lnTo>
                  <a:pt x="61722" y="217170"/>
                </a:lnTo>
                <a:lnTo>
                  <a:pt x="94773" y="241482"/>
                </a:lnTo>
                <a:lnTo>
                  <a:pt x="103632" y="242316"/>
                </a:lnTo>
                <a:lnTo>
                  <a:pt x="194651" y="242316"/>
                </a:lnTo>
                <a:lnTo>
                  <a:pt x="192405" y="245745"/>
                </a:lnTo>
                <a:lnTo>
                  <a:pt x="163639" y="272986"/>
                </a:lnTo>
                <a:lnTo>
                  <a:pt x="125730" y="288036"/>
                </a:lnTo>
                <a:lnTo>
                  <a:pt x="115443" y="289226"/>
                </a:lnTo>
                <a:lnTo>
                  <a:pt x="105156" y="2895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5</Words>
  <Application>Microsoft Office PowerPoint</Application>
  <PresentationFormat>Widescreen</PresentationFormat>
  <Paragraphs>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49</cp:revision>
  <dcterms:created xsi:type="dcterms:W3CDTF">2019-05-17T20:37:11Z</dcterms:created>
  <dcterms:modified xsi:type="dcterms:W3CDTF">2019-10-08T22:00:53Z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2019-05-26T00:23:59.1378025Z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2019-05-26T00:23:59.1378025Z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